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07" r:id="rId2"/>
  </p:sldMasterIdLst>
  <p:notesMasterIdLst>
    <p:notesMasterId r:id="rId31"/>
  </p:notesMasterIdLst>
  <p:sldIdLst>
    <p:sldId id="256" r:id="rId3"/>
    <p:sldId id="2548" r:id="rId4"/>
    <p:sldId id="2516" r:id="rId5"/>
    <p:sldId id="2562" r:id="rId6"/>
    <p:sldId id="2563" r:id="rId7"/>
    <p:sldId id="2549" r:id="rId8"/>
    <p:sldId id="2528" r:id="rId9"/>
    <p:sldId id="2550" r:id="rId10"/>
    <p:sldId id="2551" r:id="rId11"/>
    <p:sldId id="2531" r:id="rId12"/>
    <p:sldId id="2552" r:id="rId13"/>
    <p:sldId id="2553" r:id="rId14"/>
    <p:sldId id="2558" r:id="rId15"/>
    <p:sldId id="2557" r:id="rId16"/>
    <p:sldId id="2559" r:id="rId17"/>
    <p:sldId id="2538" r:id="rId18"/>
    <p:sldId id="2539" r:id="rId19"/>
    <p:sldId id="2540" r:id="rId20"/>
    <p:sldId id="2541" r:id="rId21"/>
    <p:sldId id="2542" r:id="rId22"/>
    <p:sldId id="2543" r:id="rId23"/>
    <p:sldId id="2544" r:id="rId24"/>
    <p:sldId id="2545" r:id="rId25"/>
    <p:sldId id="2536" r:id="rId26"/>
    <p:sldId id="2561" r:id="rId27"/>
    <p:sldId id="2527" r:id="rId28"/>
    <p:sldId id="2560" r:id="rId29"/>
    <p:sldId id="252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  <a:srgbClr val="737373"/>
    <a:srgbClr val="E2068C"/>
    <a:srgbClr val="AD8CBB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82EE7-16FB-4027-8BE1-2D0B6D0DC94A}" v="57" dt="2019-09-20T15:56:35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q Abubaker" userId="432f6d09324bb7bc" providerId="LiveId" clId="{A7F82EE7-16FB-4027-8BE1-2D0B6D0DC94A}"/>
    <pc:docChg chg="undo custSel addSld delSld modSld sldOrd modMainMaster">
      <pc:chgData name="Tariq Abubaker" userId="432f6d09324bb7bc" providerId="LiveId" clId="{A7F82EE7-16FB-4027-8BE1-2D0B6D0DC94A}" dt="2019-09-20T15:56:35.856" v="1306"/>
      <pc:docMkLst>
        <pc:docMk/>
      </pc:docMkLst>
      <pc:sldChg chg="delSp modSp">
        <pc:chgData name="Tariq Abubaker" userId="432f6d09324bb7bc" providerId="LiveId" clId="{A7F82EE7-16FB-4027-8BE1-2D0B6D0DC94A}" dt="2019-09-14T15:17:45.014" v="474" actId="20577"/>
        <pc:sldMkLst>
          <pc:docMk/>
          <pc:sldMk cId="1232570880" sldId="258"/>
        </pc:sldMkLst>
        <pc:spChg chg="del">
          <ac:chgData name="Tariq Abubaker" userId="432f6d09324bb7bc" providerId="LiveId" clId="{A7F82EE7-16FB-4027-8BE1-2D0B6D0DC94A}" dt="2019-09-14T15:17:24.951" v="470" actId="478"/>
          <ac:spMkLst>
            <pc:docMk/>
            <pc:sldMk cId="1232570880" sldId="258"/>
            <ac:spMk id="4" creationId="{821BAF5C-1655-4B3B-B531-DD4153DBCC2D}"/>
          </ac:spMkLst>
        </pc:spChg>
        <pc:spChg chg="mod">
          <ac:chgData name="Tariq Abubaker" userId="432f6d09324bb7bc" providerId="LiveId" clId="{A7F82EE7-16FB-4027-8BE1-2D0B6D0DC94A}" dt="2019-09-14T15:17:45.014" v="474" actId="20577"/>
          <ac:spMkLst>
            <pc:docMk/>
            <pc:sldMk cId="1232570880" sldId="258"/>
            <ac:spMk id="5" creationId="{AA6F978A-E831-4DD1-8431-78B25B7EF769}"/>
          </ac:spMkLst>
        </pc:spChg>
      </pc:sldChg>
      <pc:sldChg chg="modSp">
        <pc:chgData name="Tariq Abubaker" userId="432f6d09324bb7bc" providerId="LiveId" clId="{A7F82EE7-16FB-4027-8BE1-2D0B6D0DC94A}" dt="2019-09-14T15:18:43.203" v="475" actId="208"/>
        <pc:sldMkLst>
          <pc:docMk/>
          <pc:sldMk cId="1329746698" sldId="283"/>
        </pc:sldMkLst>
        <pc:spChg chg="mod">
          <ac:chgData name="Tariq Abubaker" userId="432f6d09324bb7bc" providerId="LiveId" clId="{A7F82EE7-16FB-4027-8BE1-2D0B6D0DC94A}" dt="2019-09-14T15:18:43.203" v="475" actId="208"/>
          <ac:spMkLst>
            <pc:docMk/>
            <pc:sldMk cId="1329746698" sldId="283"/>
            <ac:spMk id="16" creationId="{F28CDBF8-0191-43F9-98FE-B98B08813979}"/>
          </ac:spMkLst>
        </pc:spChg>
      </pc:sldChg>
      <pc:sldChg chg="addSp delSp modSp add ord">
        <pc:chgData name="Tariq Abubaker" userId="432f6d09324bb7bc" providerId="LiveId" clId="{A7F82EE7-16FB-4027-8BE1-2D0B6D0DC94A}" dt="2019-09-14T16:08:13.380" v="954"/>
        <pc:sldMkLst>
          <pc:docMk/>
          <pc:sldMk cId="2575421478" sldId="295"/>
        </pc:sldMkLst>
        <pc:spChg chg="mod">
          <ac:chgData name="Tariq Abubaker" userId="432f6d09324bb7bc" providerId="LiveId" clId="{A7F82EE7-16FB-4027-8BE1-2D0B6D0DC94A}" dt="2019-09-14T16:02:46.104" v="916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Tariq Abubaker" userId="432f6d09324bb7bc" providerId="LiveId" clId="{A7F82EE7-16FB-4027-8BE1-2D0B6D0DC94A}" dt="2019-09-14T16:02:49.470" v="917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Tariq Abubaker" userId="432f6d09324bb7bc" providerId="LiveId" clId="{A7F82EE7-16FB-4027-8BE1-2D0B6D0DC94A}" dt="2019-09-14T16:03:23.015" v="920" actId="1032"/>
          <ac:spMkLst>
            <pc:docMk/>
            <pc:sldMk cId="2575421478" sldId="295"/>
            <ac:spMk id="5" creationId="{708E78A9-95F8-4512-A962-F33034E2FD13}"/>
          </ac:spMkLst>
        </pc:spChg>
        <pc:graphicFrameChg chg="del">
          <ac:chgData name="Tariq Abubaker" userId="432f6d09324bb7bc" providerId="LiveId" clId="{A7F82EE7-16FB-4027-8BE1-2D0B6D0DC94A}" dt="2019-09-14T16:02:52.045" v="918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  <pc:graphicFrameChg chg="add mod">
          <ac:chgData name="Tariq Abubaker" userId="432f6d09324bb7bc" providerId="LiveId" clId="{A7F82EE7-16FB-4027-8BE1-2D0B6D0DC94A}" dt="2019-09-14T16:07:02.881" v="952" actId="108"/>
          <ac:graphicFrameMkLst>
            <pc:docMk/>
            <pc:sldMk cId="2575421478" sldId="295"/>
            <ac:graphicFrameMk id="7" creationId="{77F32849-D677-4BDC-A25A-7240238AB3D7}"/>
          </ac:graphicFrameMkLst>
        </pc:graphicFrameChg>
      </pc:sldChg>
      <pc:sldChg chg="modSp">
        <pc:chgData name="Tariq Abubaker" userId="432f6d09324bb7bc" providerId="LiveId" clId="{A7F82EE7-16FB-4027-8BE1-2D0B6D0DC94A}" dt="2019-09-14T15:17:10.630" v="469" actId="207"/>
        <pc:sldMkLst>
          <pc:docMk/>
          <pc:sldMk cId="2453650499" sldId="2519"/>
        </pc:sldMkLst>
        <pc:graphicFrameChg chg="mod">
          <ac:chgData name="Tariq Abubaker" userId="432f6d09324bb7bc" providerId="LiveId" clId="{A7F82EE7-16FB-4027-8BE1-2D0B6D0DC94A}" dt="2019-09-14T15:17:10.630" v="469" actId="207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addSp delSp modSp add">
        <pc:chgData name="Tariq Abubaker" userId="432f6d09324bb7bc" providerId="LiveId" clId="{A7F82EE7-16FB-4027-8BE1-2D0B6D0DC94A}" dt="2019-09-14T15:37:36.542" v="749"/>
        <pc:sldMkLst>
          <pc:docMk/>
          <pc:sldMk cId="2701132360" sldId="2520"/>
        </pc:sldMkLst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3" creationId="{2A61140F-E6E3-4825-8E5D-0E1474C52BCB}"/>
          </ac:spMkLst>
        </pc:spChg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4" creationId="{7802CF48-1464-4282-BAA3-5ADB0EA1BCBC}"/>
          </ac:spMkLst>
        </pc:spChg>
        <pc:spChg chg="add mod">
          <ac:chgData name="Tariq Abubaker" userId="432f6d09324bb7bc" providerId="LiveId" clId="{A7F82EE7-16FB-4027-8BE1-2D0B6D0DC94A}" dt="2019-09-14T15:22:47.883" v="511" actId="20577"/>
          <ac:spMkLst>
            <pc:docMk/>
            <pc:sldMk cId="2701132360" sldId="2520"/>
            <ac:spMk id="5" creationId="{705E95A1-5676-4046-8006-1157A2A8543B}"/>
          </ac:spMkLst>
        </pc:spChg>
        <pc:spChg chg="add del mod">
          <ac:chgData name="Tariq Abubaker" userId="432f6d09324bb7bc" providerId="LiveId" clId="{A7F82EE7-16FB-4027-8BE1-2D0B6D0DC94A}" dt="2019-09-14T14:50:07.642" v="17" actId="1032"/>
          <ac:spMkLst>
            <pc:docMk/>
            <pc:sldMk cId="2701132360" sldId="2520"/>
            <ac:spMk id="6" creationId="{81BA76DF-4AF0-4622-91B7-5436CF38607E}"/>
          </ac:spMkLst>
        </pc:spChg>
        <pc:graphicFrameChg chg="add mod">
          <ac:chgData name="Tariq Abubaker" userId="432f6d09324bb7bc" providerId="LiveId" clId="{A7F82EE7-16FB-4027-8BE1-2D0B6D0DC94A}" dt="2019-09-14T15:37:36.542" v="749"/>
          <ac:graphicFrameMkLst>
            <pc:docMk/>
            <pc:sldMk cId="2701132360" sldId="2520"/>
            <ac:graphicFrameMk id="7" creationId="{3F8F31A7-2CE3-47F2-8094-52BEE2090CD0}"/>
          </ac:graphicFrameMkLst>
        </pc:graphicFrameChg>
      </pc:sldChg>
      <pc:sldChg chg="addSp delSp modSp add ord">
        <pc:chgData name="Tariq Abubaker" userId="432f6d09324bb7bc" providerId="LiveId" clId="{A7F82EE7-16FB-4027-8BE1-2D0B6D0DC94A}" dt="2019-09-20T15:56:35.856" v="1306"/>
        <pc:sldMkLst>
          <pc:docMk/>
          <pc:sldMk cId="1442880443" sldId="2521"/>
        </pc:sldMkLst>
        <pc:spChg chg="del">
          <ac:chgData name="Tariq Abubaker" userId="432f6d09324bb7bc" providerId="LiveId" clId="{A7F82EE7-16FB-4027-8BE1-2D0B6D0DC94A}" dt="2019-09-14T15:26:06.599" v="513" actId="931"/>
          <ac:spMkLst>
            <pc:docMk/>
            <pc:sldMk cId="1442880443" sldId="2521"/>
            <ac:spMk id="2" creationId="{694E2A2E-91CC-4440-900F-70B8647562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3" creationId="{859CB320-D96F-4CA1-AA48-7F8DE4EF858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4" creationId="{5975409B-CCFE-4952-93E3-A78B0A7C75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5" creationId="{B6A88C2B-61A1-4E51-8AA8-564C5EF4F40F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7" creationId="{6C88F3C2-021D-4598-80C6-D001632DE79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8" creationId="{CEA4C7D1-85F5-41BA-A74A-79ED4D798D95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1" creationId="{B333C652-FDCD-4E8B-BE34-01DACB773450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2" creationId="{AC4AE069-D099-4EFB-B2D8-C325291802CB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3" creationId="{7810D3AF-3AE5-4F2F-ACDC-8B38EBF6BFB7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4" creationId="{3DD179C8-2512-40E5-92D9-7584AD6508F8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5" creationId="{0B48ED27-6503-48DA-B5AA-76C02E00141B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6" creationId="{77E65E99-8356-4C97-BFB3-9E159AF21782}"/>
          </ac:spMkLst>
        </pc:spChg>
        <pc:spChg chg="add mod">
          <ac:chgData name="Tariq Abubaker" userId="432f6d09324bb7bc" providerId="LiveId" clId="{A7F82EE7-16FB-4027-8BE1-2D0B6D0DC94A}" dt="2019-09-14T15:38:05.240" v="761" actId="20577"/>
          <ac:spMkLst>
            <pc:docMk/>
            <pc:sldMk cId="1442880443" sldId="2521"/>
            <ac:spMk id="17" creationId="{760EEEB5-6BC3-41EB-B4B4-FF7C3EEAEAED}"/>
          </ac:spMkLst>
        </pc:spChg>
        <pc:spChg chg="add del mod">
          <ac:chgData name="Tariq Abubaker" userId="432f6d09324bb7bc" providerId="LiveId" clId="{A7F82EE7-16FB-4027-8BE1-2D0B6D0DC94A}" dt="2019-09-14T15:29:09.893" v="621" actId="1032"/>
          <ac:spMkLst>
            <pc:docMk/>
            <pc:sldMk cId="1442880443" sldId="2521"/>
            <ac:spMk id="18" creationId="{124ADA4C-31BE-4ADE-A4C9-1B10AD3C5437}"/>
          </ac:spMkLst>
        </pc:spChg>
        <pc:spChg chg="add del mod">
          <ac:chgData name="Tariq Abubaker" userId="432f6d09324bb7bc" providerId="LiveId" clId="{A7F82EE7-16FB-4027-8BE1-2D0B6D0DC94A}" dt="2019-09-14T15:28:01.146" v="583" actId="478"/>
          <ac:spMkLst>
            <pc:docMk/>
            <pc:sldMk cId="1442880443" sldId="2521"/>
            <ac:spMk id="19" creationId="{F359961B-2228-4BFF-9AE1-92B4AC49013B}"/>
          </ac:spMkLst>
        </pc:spChg>
        <pc:graphicFrameChg chg="add mod">
          <ac:chgData name="Tariq Abubaker" userId="432f6d09324bb7bc" providerId="LiveId" clId="{A7F82EE7-16FB-4027-8BE1-2D0B6D0DC94A}" dt="2019-09-14T15:37:42.243" v="752" actId="108"/>
          <ac:graphicFrameMkLst>
            <pc:docMk/>
            <pc:sldMk cId="1442880443" sldId="2521"/>
            <ac:graphicFrameMk id="20" creationId="{B0017476-8A7D-40BB-9DD8-1EF5DF84B007}"/>
          </ac:graphicFrameMkLst>
        </pc:graphicFrameChg>
        <pc:picChg chg="add mod">
          <ac:chgData name="Tariq Abubaker" userId="432f6d09324bb7bc" providerId="LiveId" clId="{A7F82EE7-16FB-4027-8BE1-2D0B6D0DC94A}" dt="2019-09-14T15:53:35.642" v="788" actId="14826"/>
          <ac:picMkLst>
            <pc:docMk/>
            <pc:sldMk cId="1442880443" sldId="2521"/>
            <ac:picMk id="10" creationId="{F55ADF9B-9EA0-4663-B576-0EBE7E7707B9}"/>
          </ac:picMkLst>
        </pc:picChg>
      </pc:sldChg>
      <pc:sldChg chg="addSp delSp modSp add mod ord">
        <pc:chgData name="Tariq Abubaker" userId="432f6d09324bb7bc" providerId="LiveId" clId="{A7F82EE7-16FB-4027-8BE1-2D0B6D0DC94A}" dt="2019-09-14T15:59:39.048" v="847"/>
        <pc:sldMkLst>
          <pc:docMk/>
          <pc:sldMk cId="952195525" sldId="2522"/>
        </pc:sldMkLst>
        <pc:spChg chg="del">
          <ac:chgData name="Tariq Abubaker" userId="432f6d09324bb7bc" providerId="LiveId" clId="{A7F82EE7-16FB-4027-8BE1-2D0B6D0DC94A}" dt="2019-09-14T15:54:35.879" v="789" actId="931"/>
          <ac:spMkLst>
            <pc:docMk/>
            <pc:sldMk cId="952195525" sldId="2522"/>
            <ac:spMk id="2" creationId="{C64AB7F9-5531-4192-A437-76B9B285DC9B}"/>
          </ac:spMkLst>
        </pc:spChg>
        <pc:spChg chg="mod">
          <ac:chgData name="Tariq Abubaker" userId="432f6d09324bb7bc" providerId="LiveId" clId="{A7F82EE7-16FB-4027-8BE1-2D0B6D0DC94A}" dt="2019-09-14T15:58:58.147" v="841" actId="14100"/>
          <ac:spMkLst>
            <pc:docMk/>
            <pc:sldMk cId="952195525" sldId="2522"/>
            <ac:spMk id="3" creationId="{EEAAFC15-778B-41FF-89E0-52DE4DDDDCD9}"/>
          </ac:spMkLst>
        </pc:spChg>
        <pc:spChg chg="del">
          <ac:chgData name="Tariq Abubaker" userId="432f6d09324bb7bc" providerId="LiveId" clId="{A7F82EE7-16FB-4027-8BE1-2D0B6D0DC94A}" dt="2019-09-14T15:41:27.383" v="782" actId="478"/>
          <ac:spMkLst>
            <pc:docMk/>
            <pc:sldMk cId="952195525" sldId="2522"/>
            <ac:spMk id="4" creationId="{CF75A6E1-5940-4C71-9E40-7B3357960F96}"/>
          </ac:spMkLst>
        </pc:spChg>
        <pc:spChg chg="add del mod">
          <ac:chgData name="Tariq Abubaker" userId="432f6d09324bb7bc" providerId="LiveId" clId="{A7F82EE7-16FB-4027-8BE1-2D0B6D0DC94A}" dt="2019-09-14T15:55:44.058" v="802" actId="931"/>
          <ac:spMkLst>
            <pc:docMk/>
            <pc:sldMk cId="952195525" sldId="2522"/>
            <ac:spMk id="5" creationId="{E3C7F904-A9E7-4F87-9C1A-A4F4A102C6EB}"/>
          </ac:spMkLst>
        </pc:spChg>
        <pc:spChg chg="add del mod">
          <ac:chgData name="Tariq Abubaker" userId="432f6d09324bb7bc" providerId="LiveId" clId="{A7F82EE7-16FB-4027-8BE1-2D0B6D0DC94A}" dt="2019-09-14T15:56:10.942" v="806" actId="478"/>
          <ac:spMkLst>
            <pc:docMk/>
            <pc:sldMk cId="952195525" sldId="2522"/>
            <ac:spMk id="12" creationId="{FC6996DF-1901-4676-A2AE-09091DDC506A}"/>
          </ac:spMkLst>
        </pc:spChg>
        <pc:spChg chg="add del mod">
          <ac:chgData name="Tariq Abubaker" userId="432f6d09324bb7bc" providerId="LiveId" clId="{A7F82EE7-16FB-4027-8BE1-2D0B6D0DC94A}" dt="2019-09-14T15:56:02.575" v="804"/>
          <ac:spMkLst>
            <pc:docMk/>
            <pc:sldMk cId="952195525" sldId="2522"/>
            <ac:spMk id="16" creationId="{E5CEFBC2-0E61-4E79-BC9B-EACF4F8238D4}"/>
          </ac:spMkLst>
        </pc:spChg>
        <pc:spChg chg="add del mod">
          <ac:chgData name="Tariq Abubaker" userId="432f6d09324bb7bc" providerId="LiveId" clId="{A7F82EE7-16FB-4027-8BE1-2D0B6D0DC94A}" dt="2019-09-14T15:57:13.224" v="826"/>
          <ac:spMkLst>
            <pc:docMk/>
            <pc:sldMk cId="952195525" sldId="2522"/>
            <ac:spMk id="17" creationId="{7BBD5C3B-0D2D-4C64-848A-82EE8D3D07C1}"/>
          </ac:spMkLst>
        </pc:spChg>
        <pc:spChg chg="add mod">
          <ac:chgData name="Tariq Abubaker" userId="432f6d09324bb7bc" providerId="LiveId" clId="{A7F82EE7-16FB-4027-8BE1-2D0B6D0DC94A}" dt="2019-09-14T15:58:46.857" v="840" actId="1076"/>
          <ac:spMkLst>
            <pc:docMk/>
            <pc:sldMk cId="952195525" sldId="2522"/>
            <ac:spMk id="18" creationId="{CA8AC0A8-4E6D-46A4-AB88-842C646829B5}"/>
          </ac:spMkLst>
        </pc:spChg>
        <pc:graphicFrameChg chg="add del mod">
          <ac:chgData name="Tariq Abubaker" userId="432f6d09324bb7bc" providerId="LiveId" clId="{A7F82EE7-16FB-4027-8BE1-2D0B6D0DC94A}" dt="2019-09-14T15:43:11.917" v="786" actId="1957"/>
          <ac:graphicFrameMkLst>
            <pc:docMk/>
            <pc:sldMk cId="952195525" sldId="2522"/>
            <ac:graphicFrameMk id="9" creationId="{6D25F995-AA57-494A-9783-4DB779FE80CA}"/>
          </ac:graphicFrameMkLst>
        </pc:graphicFrameChg>
        <pc:picChg chg="add del mod">
          <ac:chgData name="Tariq Abubaker" userId="432f6d09324bb7bc" providerId="LiveId" clId="{A7F82EE7-16FB-4027-8BE1-2D0B6D0DC94A}" dt="2019-09-14T15:55:52.870" v="803" actId="478"/>
          <ac:picMkLst>
            <pc:docMk/>
            <pc:sldMk cId="952195525" sldId="2522"/>
            <ac:picMk id="11" creationId="{307BC971-8DB6-4DCE-82E7-2D11549D0DF9}"/>
          </ac:picMkLst>
        </pc:picChg>
        <pc:picChg chg="add mod">
          <ac:chgData name="Tariq Abubaker" userId="432f6d09324bb7bc" providerId="LiveId" clId="{A7F82EE7-16FB-4027-8BE1-2D0B6D0DC94A}" dt="2019-09-14T15:59:15.113" v="845" actId="14100"/>
          <ac:picMkLst>
            <pc:docMk/>
            <pc:sldMk cId="952195525" sldId="2522"/>
            <ac:picMk id="14" creationId="{5535F083-4054-477B-A9D1-2104018349C5}"/>
          </ac:picMkLst>
        </pc:picChg>
      </pc:sldChg>
      <pc:sldChg chg="addSp delSp modSp add del">
        <pc:chgData name="Tariq Abubaker" userId="432f6d09324bb7bc" providerId="LiveId" clId="{A7F82EE7-16FB-4027-8BE1-2D0B6D0DC94A}" dt="2019-09-14T16:09:22.461" v="979" actId="108"/>
        <pc:sldMkLst>
          <pc:docMk/>
          <pc:sldMk cId="987504140" sldId="2523"/>
        </pc:sldMkLst>
        <pc:spChg chg="del">
          <ac:chgData name="Tariq Abubaker" userId="432f6d09324bb7bc" providerId="LiveId" clId="{A7F82EE7-16FB-4027-8BE1-2D0B6D0DC94A}" dt="2019-09-14T16:09:00.814" v="978" actId="931"/>
          <ac:spMkLst>
            <pc:docMk/>
            <pc:sldMk cId="987504140" sldId="2523"/>
            <ac:spMk id="2" creationId="{3B30CE3C-9D39-4219-AD30-5522BF3C5D9A}"/>
          </ac:spMkLst>
        </pc:spChg>
        <pc:spChg chg="mod">
          <ac:chgData name="Tariq Abubaker" userId="432f6d09324bb7bc" providerId="LiveId" clId="{A7F82EE7-16FB-4027-8BE1-2D0B6D0DC94A}" dt="2019-09-14T16:08:47.482" v="977" actId="20577"/>
          <ac:spMkLst>
            <pc:docMk/>
            <pc:sldMk cId="987504140" sldId="2523"/>
            <ac:spMk id="3" creationId="{AA04DD0D-B0F4-45F7-AB27-7826BA09CE10}"/>
          </ac:spMkLst>
        </pc:spChg>
        <pc:picChg chg="add mod">
          <ac:chgData name="Tariq Abubaker" userId="432f6d09324bb7bc" providerId="LiveId" clId="{A7F82EE7-16FB-4027-8BE1-2D0B6D0DC94A}" dt="2019-09-14T16:09:22.461" v="979" actId="108"/>
          <ac:picMkLst>
            <pc:docMk/>
            <pc:sldMk cId="987504140" sldId="2523"/>
            <ac:picMk id="9" creationId="{49FB970D-F185-4A3F-8143-F76DB787011A}"/>
          </ac:picMkLst>
        </pc:picChg>
      </pc:sldChg>
      <pc:sldChg chg="addSp delSp modSp add modTransition">
        <pc:chgData name="Tariq Abubaker" userId="432f6d09324bb7bc" providerId="LiveId" clId="{A7F82EE7-16FB-4027-8BE1-2D0B6D0DC94A}" dt="2019-09-20T14:52:04.779" v="1029"/>
        <pc:sldMkLst>
          <pc:docMk/>
          <pc:sldMk cId="251663849" sldId="2525"/>
        </pc:sldMkLst>
        <pc:spChg chg="add del mod">
          <ac:chgData name="Tariq Abubaker" userId="432f6d09324bb7bc" providerId="LiveId" clId="{A7F82EE7-16FB-4027-8BE1-2D0B6D0DC94A}" dt="2019-09-20T12:03:59.290" v="983" actId="478"/>
          <ac:spMkLst>
            <pc:docMk/>
            <pc:sldMk cId="251663849" sldId="2525"/>
            <ac:spMk id="2" creationId="{C9236E98-50BB-4C1E-877D-E193A7DE2A9C}"/>
          </ac:spMkLst>
        </pc:spChg>
        <pc:spChg chg="add del mod">
          <ac:chgData name="Tariq Abubaker" userId="432f6d09324bb7bc" providerId="LiveId" clId="{A7F82EE7-16FB-4027-8BE1-2D0B6D0DC94A}" dt="2019-09-20T12:04:05.907" v="984" actId="478"/>
          <ac:spMkLst>
            <pc:docMk/>
            <pc:sldMk cId="251663849" sldId="2525"/>
            <ac:spMk id="4" creationId="{7EA6C05E-F45F-4F13-A3D6-237DFD725AA8}"/>
          </ac:spMkLst>
        </pc:spChg>
        <pc:spChg chg="add del">
          <ac:chgData name="Tariq Abubaker" userId="432f6d09324bb7bc" providerId="LiveId" clId="{A7F82EE7-16FB-4027-8BE1-2D0B6D0DC94A}" dt="2019-09-20T14:45:51.501" v="987"/>
          <ac:spMkLst>
            <pc:docMk/>
            <pc:sldMk cId="251663849" sldId="2525"/>
            <ac:spMk id="6" creationId="{BAE35888-9B9A-4EE6-9E9E-ED623309BEEA}"/>
          </ac:spMkLst>
        </pc:spChg>
        <pc:spChg chg="add">
          <ac:chgData name="Tariq Abubaker" userId="432f6d09324bb7bc" providerId="LiveId" clId="{A7F82EE7-16FB-4027-8BE1-2D0B6D0DC94A}" dt="2019-09-20T12:04:17.426" v="985"/>
          <ac:spMkLst>
            <pc:docMk/>
            <pc:sldMk cId="251663849" sldId="2525"/>
            <ac:spMk id="7" creationId="{8CE6172D-4D63-40BB-AC43-943BAED91845}"/>
          </ac:spMkLst>
        </pc:spChg>
      </pc:sldChg>
      <pc:sldChg chg="addSp delSp modSp add modTransition">
        <pc:chgData name="Tariq Abubaker" userId="432f6d09324bb7bc" providerId="LiveId" clId="{A7F82EE7-16FB-4027-8BE1-2D0B6D0DC94A}" dt="2019-09-20T14:55:23.576" v="1033"/>
        <pc:sldMkLst>
          <pc:docMk/>
          <pc:sldMk cId="934354428" sldId="2526"/>
        </pc:sldMkLst>
        <pc:spChg chg="mod">
          <ac:chgData name="Tariq Abubaker" userId="432f6d09324bb7bc" providerId="LiveId" clId="{A7F82EE7-16FB-4027-8BE1-2D0B6D0DC94A}" dt="2019-09-20T14:46:41.464" v="1010" actId="20577"/>
          <ac:spMkLst>
            <pc:docMk/>
            <pc:sldMk cId="934354428" sldId="2526"/>
            <ac:spMk id="5" creationId="{21A8004C-D351-452A-95F3-D7EF7C2AB54E}"/>
          </ac:spMkLst>
        </pc:spChg>
        <pc:spChg chg="mod">
          <ac:chgData name="Tariq Abubaker" userId="432f6d09324bb7bc" providerId="LiveId" clId="{A7F82EE7-16FB-4027-8BE1-2D0B6D0DC94A}" dt="2019-09-20T14:52:26.120" v="1030" actId="115"/>
          <ac:spMkLst>
            <pc:docMk/>
            <pc:sldMk cId="934354428" sldId="2526"/>
            <ac:spMk id="10" creationId="{8B17F82A-A636-4FFB-86C8-D3F3B5456305}"/>
          </ac:spMkLst>
        </pc:spChg>
        <pc:picChg chg="add del mod">
          <ac:chgData name="Tariq Abubaker" userId="432f6d09324bb7bc" providerId="LiveId" clId="{A7F82EE7-16FB-4027-8BE1-2D0B6D0DC94A}" dt="2019-09-20T14:51:34.823" v="1026" actId="14100"/>
          <ac:picMkLst>
            <pc:docMk/>
            <pc:sldMk cId="934354428" sldId="2526"/>
            <ac:picMk id="3" creationId="{00FD31CF-3B16-43DA-8DE3-20FB36735053}"/>
          </ac:picMkLst>
        </pc:picChg>
      </pc:sldChg>
      <pc:sldChg chg="addSp delSp modSp add">
        <pc:chgData name="Tariq Abubaker" userId="432f6d09324bb7bc" providerId="LiveId" clId="{A7F82EE7-16FB-4027-8BE1-2D0B6D0DC94A}" dt="2019-09-20T15:56:04.203" v="1305" actId="1076"/>
        <pc:sldMkLst>
          <pc:docMk/>
          <pc:sldMk cId="2276315095" sldId="2527"/>
        </pc:sldMkLst>
        <pc:spChg chg="mod">
          <ac:chgData name="Tariq Abubaker" userId="432f6d09324bb7bc" providerId="LiveId" clId="{A7F82EE7-16FB-4027-8BE1-2D0B6D0DC94A}" dt="2019-09-20T15:42:02.532" v="1105" actId="1076"/>
          <ac:spMkLst>
            <pc:docMk/>
            <pc:sldMk cId="2276315095" sldId="2527"/>
            <ac:spMk id="2" creationId="{882F8D0A-452B-4D1F-8815-5619B5989B81}"/>
          </ac:spMkLst>
        </pc:spChg>
        <pc:spChg chg="del">
          <ac:chgData name="Tariq Abubaker" userId="432f6d09324bb7bc" providerId="LiveId" clId="{A7F82EE7-16FB-4027-8BE1-2D0B6D0DC94A}" dt="2019-09-20T15:30:28.765" v="1072"/>
          <ac:spMkLst>
            <pc:docMk/>
            <pc:sldMk cId="2276315095" sldId="2527"/>
            <ac:spMk id="3" creationId="{60DCFE8B-73CF-4B82-BBCF-9854D430C04A}"/>
          </ac:spMkLst>
        </pc:spChg>
        <pc:spChg chg="add del mod">
          <ac:chgData name="Tariq Abubaker" userId="432f6d09324bb7bc" providerId="LiveId" clId="{A7F82EE7-16FB-4027-8BE1-2D0B6D0DC94A}" dt="2019-09-20T15:33:51.388" v="1076"/>
          <ac:spMkLst>
            <pc:docMk/>
            <pc:sldMk cId="2276315095" sldId="2527"/>
            <ac:spMk id="7" creationId="{3179D721-4FA2-424F-9994-291AF7E675C4}"/>
          </ac:spMkLst>
        </pc:spChg>
        <pc:spChg chg="add del mod">
          <ac:chgData name="Tariq Abubaker" userId="432f6d09324bb7bc" providerId="LiveId" clId="{A7F82EE7-16FB-4027-8BE1-2D0B6D0DC94A}" dt="2019-09-20T15:44:15.997" v="1115"/>
          <ac:spMkLst>
            <pc:docMk/>
            <pc:sldMk cId="2276315095" sldId="2527"/>
            <ac:spMk id="14" creationId="{9C3F75E8-6482-411C-8DE0-F5D53A8B0842}"/>
          </ac:spMkLst>
        </pc:spChg>
        <pc:spChg chg="add del mod">
          <ac:chgData name="Tariq Abubaker" userId="432f6d09324bb7bc" providerId="LiveId" clId="{A7F82EE7-16FB-4027-8BE1-2D0B6D0DC94A}" dt="2019-09-20T15:42:44.131" v="1109" actId="931"/>
          <ac:spMkLst>
            <pc:docMk/>
            <pc:sldMk cId="2276315095" sldId="2527"/>
            <ac:spMk id="15" creationId="{511E761A-6776-43DC-A5E9-1A853B547463}"/>
          </ac:spMkLst>
        </pc:spChg>
        <pc:spChg chg="add del mod">
          <ac:chgData name="Tariq Abubaker" userId="432f6d09324bb7bc" providerId="LiveId" clId="{A7F82EE7-16FB-4027-8BE1-2D0B6D0DC94A}" dt="2019-09-20T15:43:03.759" v="1111" actId="931"/>
          <ac:spMkLst>
            <pc:docMk/>
            <pc:sldMk cId="2276315095" sldId="2527"/>
            <ac:spMk id="16" creationId="{6D7EEE7E-A5B5-49A1-8770-A60BE94F4547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1" creationId="{78B9786B-DA4D-4393-BAF8-9068EA506D9D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2" creationId="{7CAD3267-5196-4EF9-BD08-840F39204424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5" creationId="{AF8FCF2F-9763-49FB-9544-7B770643DC70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7" creationId="{6E1EA8B5-27ED-4A74-8B2D-5724BFE44467}"/>
          </ac:spMkLst>
        </pc:spChg>
        <pc:spChg chg="add del mod">
          <ac:chgData name="Tariq Abubaker" userId="432f6d09324bb7bc" providerId="LiveId" clId="{A7F82EE7-16FB-4027-8BE1-2D0B6D0DC94A}" dt="2019-09-20T15:47:56.790" v="1220" actId="931"/>
          <ac:spMkLst>
            <pc:docMk/>
            <pc:sldMk cId="2276315095" sldId="2527"/>
            <ac:spMk id="28" creationId="{39FF881E-4024-4996-9EA2-CD82CE3C8176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29" creationId="{7520CAF7-9007-44DD-8944-598E6FEF446C}"/>
          </ac:spMkLst>
        </pc:spChg>
        <pc:spChg chg="add del mod">
          <ac:chgData name="Tariq Abubaker" userId="432f6d09324bb7bc" providerId="LiveId" clId="{A7F82EE7-16FB-4027-8BE1-2D0B6D0DC94A}" dt="2019-09-20T15:48:01.591" v="1221" actId="931"/>
          <ac:spMkLst>
            <pc:docMk/>
            <pc:sldMk cId="2276315095" sldId="2527"/>
            <ac:spMk id="30" creationId="{F397E5C9-75AC-4C27-BFDA-E608D86436C5}"/>
          </ac:spMkLst>
        </pc:spChg>
        <pc:spChg chg="add del mod">
          <ac:chgData name="Tariq Abubaker" userId="432f6d09324bb7bc" providerId="LiveId" clId="{A7F82EE7-16FB-4027-8BE1-2D0B6D0DC94A}" dt="2019-09-20T15:48:04.949" v="1222" actId="931"/>
          <ac:spMkLst>
            <pc:docMk/>
            <pc:sldMk cId="2276315095" sldId="2527"/>
            <ac:spMk id="31" creationId="{4AD42224-7898-4EFB-BBC0-8A30E0D7E105}"/>
          </ac:spMkLst>
        </pc:spChg>
        <pc:spChg chg="add mod">
          <ac:chgData name="Tariq Abubaker" userId="432f6d09324bb7bc" providerId="LiveId" clId="{A7F82EE7-16FB-4027-8BE1-2D0B6D0DC94A}" dt="2019-09-20T15:47:09.320" v="1207" actId="571"/>
          <ac:spMkLst>
            <pc:docMk/>
            <pc:sldMk cId="2276315095" sldId="2527"/>
            <ac:spMk id="32" creationId="{14B87B83-AA5B-4624-B6B7-864D4D37108F}"/>
          </ac:spMkLst>
        </pc:spChg>
        <pc:spChg chg="add mod">
          <ac:chgData name="Tariq Abubaker" userId="432f6d09324bb7bc" providerId="LiveId" clId="{A7F82EE7-16FB-4027-8BE1-2D0B6D0DC94A}" dt="2019-09-20T15:47:08.976" v="1206" actId="571"/>
          <ac:spMkLst>
            <pc:docMk/>
            <pc:sldMk cId="2276315095" sldId="2527"/>
            <ac:spMk id="33" creationId="{669A50C1-34AF-4721-9406-9F75E10C7A9A}"/>
          </ac:spMkLst>
        </pc:spChg>
        <pc:spChg chg="add mod">
          <ac:chgData name="Tariq Abubaker" userId="432f6d09324bb7bc" providerId="LiveId" clId="{A7F82EE7-16FB-4027-8BE1-2D0B6D0DC94A}" dt="2019-09-20T15:47:08.448" v="1205" actId="571"/>
          <ac:spMkLst>
            <pc:docMk/>
            <pc:sldMk cId="2276315095" sldId="2527"/>
            <ac:spMk id="34" creationId="{A63598BB-29AC-4682-A64F-029C310A5323}"/>
          </ac:spMkLst>
        </pc:spChg>
        <pc:spChg chg="add del mod">
          <ac:chgData name="Tariq Abubaker" userId="432f6d09324bb7bc" providerId="LiveId" clId="{A7F82EE7-16FB-4027-8BE1-2D0B6D0DC94A}" dt="2019-09-20T15:47:08.152" v="1204"/>
          <ac:spMkLst>
            <pc:docMk/>
            <pc:sldMk cId="2276315095" sldId="2527"/>
            <ac:spMk id="35" creationId="{AB2B27A8-C366-4DDF-87A8-B6E32C203382}"/>
          </ac:spMkLst>
        </pc:spChg>
        <pc:spChg chg="add del mod">
          <ac:chgData name="Tariq Abubaker" userId="432f6d09324bb7bc" providerId="LiveId" clId="{A7F82EE7-16FB-4027-8BE1-2D0B6D0DC94A}" dt="2019-09-20T15:47:04.330" v="1194"/>
          <ac:spMkLst>
            <pc:docMk/>
            <pc:sldMk cId="2276315095" sldId="2527"/>
            <ac:spMk id="37" creationId="{CB4EF951-EE7E-419A-9B7B-D646F2C95568}"/>
          </ac:spMkLst>
        </pc:spChg>
        <pc:spChg chg="add del">
          <ac:chgData name="Tariq Abubaker" userId="432f6d09324bb7bc" providerId="LiveId" clId="{A7F82EE7-16FB-4027-8BE1-2D0B6D0DC94A}" dt="2019-09-20T15:47:03.906" v="1192"/>
          <ac:spMkLst>
            <pc:docMk/>
            <pc:sldMk cId="2276315095" sldId="2527"/>
            <ac:spMk id="38" creationId="{0952DDA3-F16C-41C9-9BF3-43D4A6C92995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39" creationId="{26D78D83-D955-486D-A689-3CF7CF2C2C0A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40" creationId="{A97D5C58-E4B8-4982-93CB-593C776FA56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47" creationId="{DE90409B-9EF3-4CAB-A51B-35EA029B0873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1" creationId="{5CEEA4E6-33D4-499D-B477-0F3148093A5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2" creationId="{A7691F06-682F-4906-AFED-3C7041DFE917}"/>
          </ac:spMkLst>
        </pc:spChg>
        <pc:picChg chg="add del mod">
          <ac:chgData name="Tariq Abubaker" userId="432f6d09324bb7bc" providerId="LiveId" clId="{A7F82EE7-16FB-4027-8BE1-2D0B6D0DC94A}" dt="2019-09-20T15:30:36.735" v="1075" actId="478"/>
          <ac:picMkLst>
            <pc:docMk/>
            <pc:sldMk cId="2276315095" sldId="2527"/>
            <ac:picMk id="5" creationId="{AC4638F2-5B3E-452D-BF7A-9DC600E70DA1}"/>
          </ac:picMkLst>
        </pc:picChg>
        <pc:picChg chg="add del mod">
          <ac:chgData name="Tariq Abubaker" userId="432f6d09324bb7bc" providerId="LiveId" clId="{A7F82EE7-16FB-4027-8BE1-2D0B6D0DC94A}" dt="2019-09-20T15:44:33.691" v="1119" actId="478"/>
          <ac:picMkLst>
            <pc:docMk/>
            <pc:sldMk cId="2276315095" sldId="2527"/>
            <ac:picMk id="9" creationId="{C332FE07-D2CB-4EB8-990C-4E6642698AFE}"/>
          </ac:picMkLst>
        </pc:picChg>
        <pc:picChg chg="add del mod">
          <ac:chgData name="Tariq Abubaker" userId="432f6d09324bb7bc" providerId="LiveId" clId="{A7F82EE7-16FB-4027-8BE1-2D0B6D0DC94A}" dt="2019-09-20T15:42:47.679" v="1110" actId="478"/>
          <ac:picMkLst>
            <pc:docMk/>
            <pc:sldMk cId="2276315095" sldId="2527"/>
            <ac:picMk id="11" creationId="{31FC148B-1273-42FD-A6A4-FF7579F86AF6}"/>
          </ac:picMkLst>
        </pc:picChg>
        <pc:picChg chg="add del mod">
          <ac:chgData name="Tariq Abubaker" userId="432f6d09324bb7bc" providerId="LiveId" clId="{A7F82EE7-16FB-4027-8BE1-2D0B6D0DC94A}" dt="2019-09-20T15:42:39.799" v="1108" actId="478"/>
          <ac:picMkLst>
            <pc:docMk/>
            <pc:sldMk cId="2276315095" sldId="2527"/>
            <ac:picMk id="13" creationId="{66DD7EE9-7B17-410C-8332-CC41B6CF41D1}"/>
          </ac:picMkLst>
        </pc:picChg>
        <pc:picChg chg="add del mod">
          <ac:chgData name="Tariq Abubaker" userId="432f6d09324bb7bc" providerId="LiveId" clId="{A7F82EE7-16FB-4027-8BE1-2D0B6D0DC94A}" dt="2019-09-20T15:44:35.185" v="1120" actId="478"/>
          <ac:picMkLst>
            <pc:docMk/>
            <pc:sldMk cId="2276315095" sldId="2527"/>
            <ac:picMk id="18" creationId="{7D3BC45C-BEBD-4335-87FC-0BB431E0B424}"/>
          </ac:picMkLst>
        </pc:picChg>
        <pc:picChg chg="add del mod">
          <ac:chgData name="Tariq Abubaker" userId="432f6d09324bb7bc" providerId="LiveId" clId="{A7F82EE7-16FB-4027-8BE1-2D0B6D0DC94A}" dt="2019-09-20T15:44:30.996" v="1118" actId="478"/>
          <ac:picMkLst>
            <pc:docMk/>
            <pc:sldMk cId="2276315095" sldId="2527"/>
            <ac:picMk id="20" creationId="{E4A771EC-4106-488C-97AA-D861CFA1B59D}"/>
          </ac:picMkLst>
        </pc:picChg>
        <pc:picChg chg="add del">
          <ac:chgData name="Tariq Abubaker" userId="432f6d09324bb7bc" providerId="LiveId" clId="{A7F82EE7-16FB-4027-8BE1-2D0B6D0DC94A}" dt="2019-09-20T15:44:27.460" v="1117"/>
          <ac:picMkLst>
            <pc:docMk/>
            <pc:sldMk cId="2276315095" sldId="2527"/>
            <ac:picMk id="23" creationId="{AF32B4E7-573E-4505-96F2-EBD904C9B8C5}"/>
          </ac:picMkLst>
        </pc:picChg>
        <pc:picChg chg="add del mod">
          <ac:chgData name="Tariq Abubaker" userId="432f6d09324bb7bc" providerId="LiveId" clId="{A7F82EE7-16FB-4027-8BE1-2D0B6D0DC94A}" dt="2019-09-20T15:47:07.192" v="1202"/>
          <ac:picMkLst>
            <pc:docMk/>
            <pc:sldMk cId="2276315095" sldId="2527"/>
            <ac:picMk id="36" creationId="{7D2E1046-B590-452B-8480-4F8C1E290D5C}"/>
          </ac:picMkLst>
        </pc:picChg>
        <pc:picChg chg="add mod">
          <ac:chgData name="Tariq Abubaker" userId="432f6d09324bb7bc" providerId="LiveId" clId="{A7F82EE7-16FB-4027-8BE1-2D0B6D0DC94A}" dt="2019-09-20T15:56:03.840" v="1304" actId="1076"/>
          <ac:picMkLst>
            <pc:docMk/>
            <pc:sldMk cId="2276315095" sldId="2527"/>
            <ac:picMk id="42" creationId="{63E2E8B8-8D14-46E3-AFAE-D45878149D4D}"/>
          </ac:picMkLst>
        </pc:picChg>
        <pc:picChg chg="add mod">
          <ac:chgData name="Tariq Abubaker" userId="432f6d09324bb7bc" providerId="LiveId" clId="{A7F82EE7-16FB-4027-8BE1-2D0B6D0DC94A}" dt="2019-09-20T15:56:04.203" v="1305" actId="1076"/>
          <ac:picMkLst>
            <pc:docMk/>
            <pc:sldMk cId="2276315095" sldId="2527"/>
            <ac:picMk id="44" creationId="{0C2AD76B-8DFE-4EC3-8EBA-60D555CE95D0}"/>
          </ac:picMkLst>
        </pc:picChg>
        <pc:picChg chg="add mod">
          <ac:chgData name="Tariq Abubaker" userId="432f6d09324bb7bc" providerId="LiveId" clId="{A7F82EE7-16FB-4027-8BE1-2D0B6D0DC94A}" dt="2019-09-20T15:56:03.164" v="1302" actId="1076"/>
          <ac:picMkLst>
            <pc:docMk/>
            <pc:sldMk cId="2276315095" sldId="2527"/>
            <ac:picMk id="46" creationId="{8D925766-AB9D-4726-93B8-6D3AAD0FDF55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8" creationId="{96DEBD61-DE55-426E-A124-DA6110C4A04C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9" creationId="{278FFD9A-AD9C-4E8E-BD73-09FCAAC0923A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50" creationId="{8C2A8324-A210-496C-B419-C407411E2E19}"/>
          </ac:picMkLst>
        </pc:picChg>
      </pc:sldChg>
      <pc:sldMasterChg chg="modSp modSldLayout">
        <pc:chgData name="Tariq Abubaker" userId="432f6d09324bb7bc" providerId="LiveId" clId="{A7F82EE7-16FB-4027-8BE1-2D0B6D0DC94A}" dt="2019-09-14T15:21:05.070" v="484"/>
        <pc:sldMasterMkLst>
          <pc:docMk/>
          <pc:sldMasterMk cId="2502786320" sldId="2147483707"/>
        </pc:sldMasterMkLst>
        <pc:spChg chg="mod">
          <ac:chgData name="Tariq Abubaker" userId="432f6d09324bb7bc" providerId="LiveId" clId="{A7F82EE7-16FB-4027-8BE1-2D0B6D0DC94A}" dt="2019-09-14T15:20:31.224" v="482" actId="1035"/>
          <ac:spMkLst>
            <pc:docMk/>
            <pc:sldMasterMk cId="2502786320" sldId="2147483707"/>
            <ac:spMk id="2" creationId="{090F41A2-6535-4CA6-81E4-026A5B56D9D7}"/>
          </ac:spMkLst>
        </pc:spChg>
        <pc:spChg chg="mod">
          <ac:chgData name="Tariq Abubaker" userId="432f6d09324bb7bc" providerId="LiveId" clId="{A7F82EE7-16FB-4027-8BE1-2D0B6D0DC94A}" dt="2019-09-14T15:21:05.070" v="484"/>
          <ac:spMkLst>
            <pc:docMk/>
            <pc:sldMasterMk cId="2502786320" sldId="2147483707"/>
            <ac:spMk id="6" creationId="{5ECA3099-A94F-4C3E-BC29-780EDD38F722}"/>
          </ac:spMkLst>
        </pc:spChg>
        <pc:spChg chg="mod">
          <ac:chgData name="Tariq Abubaker" userId="432f6d09324bb7bc" providerId="LiveId" clId="{A7F82EE7-16FB-4027-8BE1-2D0B6D0DC94A}" dt="2019-09-14T15:21:01.183" v="483" actId="207"/>
          <ac:spMkLst>
            <pc:docMk/>
            <pc:sldMasterMk cId="2502786320" sldId="2147483707"/>
            <ac:spMk id="25" creationId="{83D29F65-481C-4C80-BB65-121E5AED26B5}"/>
          </ac:spMkLst>
        </pc:spChg>
        <pc:sldLayoutChg chg="modSp">
          <pc:chgData name="Tariq Abubaker" userId="432f6d09324bb7bc" providerId="LiveId" clId="{A7F82EE7-16FB-4027-8BE1-2D0B6D0DC94A}" dt="2019-09-14T14:47:49.438" v="14" actId="207"/>
          <pc:sldLayoutMkLst>
            <pc:docMk/>
            <pc:sldMasterMk cId="2502786320" sldId="2147483707"/>
            <pc:sldLayoutMk cId="4100291505" sldId="2147483715"/>
          </pc:sldLayoutMkLst>
          <pc:spChg chg="mod">
            <ac:chgData name="Tariq Abubaker" userId="432f6d09324bb7bc" providerId="LiveId" clId="{A7F82EE7-16FB-4027-8BE1-2D0B6D0DC94A}" dt="2019-09-14T14:47:49.438" v="14" actId="207"/>
            <ac:spMkLst>
              <pc:docMk/>
              <pc:sldMasterMk cId="2502786320" sldId="2147483707"/>
              <pc:sldLayoutMk cId="4100291505" sldId="2147483715"/>
              <ac:spMk id="11" creationId="{B2C53265-8805-42B3-82B4-151EFBC42731}"/>
            </ac:spMkLst>
          </pc:spChg>
        </pc:sldLayoutChg>
        <pc:sldLayoutChg chg="modSp">
          <pc:chgData name="Tariq Abubaker" userId="432f6d09324bb7bc" providerId="LiveId" clId="{A7F82EE7-16FB-4027-8BE1-2D0B6D0DC94A}" dt="2019-09-14T14:46:34.893" v="1" actId="207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A7F82EE7-16FB-4027-8BE1-2D0B6D0DC94A}" dt="2019-09-14T14:46:34.893" v="1" actId="207"/>
            <ac:spMkLst>
              <pc:docMk/>
              <pc:sldMasterMk cId="2502786320" sldId="2147483707"/>
              <pc:sldLayoutMk cId="3309614944" sldId="2147483720"/>
              <ac:spMk id="6" creationId="{9DE9AE8C-7574-4D45-B521-6B18054DA7C5}"/>
            </ac:spMkLst>
          </pc:spChg>
        </pc:sldLayoutChg>
        <pc:sldLayoutChg chg="modSp">
          <pc:chgData name="Tariq Abubaker" userId="432f6d09324bb7bc" providerId="LiveId" clId="{A7F82EE7-16FB-4027-8BE1-2D0B6D0DC94A}" dt="2019-09-14T14:46:44.827" v="2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A7F82EE7-16FB-4027-8BE1-2D0B6D0DC94A}" dt="2019-09-14T14:46:44.827" v="2" actId="207"/>
            <ac:spMkLst>
              <pc:docMk/>
              <pc:sldMasterMk cId="2502786320" sldId="2147483707"/>
              <pc:sldLayoutMk cId="460956711" sldId="2147483721"/>
              <ac:spMk id="8" creationId="{8A058973-2DC9-4087-9D57-F1D779F56CC2}"/>
            </ac:spMkLst>
          </pc:spChg>
        </pc:sldLayoutChg>
        <pc:sldLayoutChg chg="modSp">
          <pc:chgData name="Tariq Abubaker" userId="432f6d09324bb7bc" providerId="LiveId" clId="{A7F82EE7-16FB-4027-8BE1-2D0B6D0DC94A}" dt="2019-09-14T15:20:15.447" v="477"/>
          <pc:sldLayoutMkLst>
            <pc:docMk/>
            <pc:sldMasterMk cId="2502786320" sldId="2147483707"/>
            <pc:sldLayoutMk cId="4198914059" sldId="2147483722"/>
          </pc:sldLayoutMkLst>
          <pc:spChg chg="mod">
            <ac:chgData name="Tariq Abubaker" userId="432f6d09324bb7bc" providerId="LiveId" clId="{A7F82EE7-16FB-4027-8BE1-2D0B6D0DC94A}" dt="2019-09-14T15:20:15.447" v="477"/>
            <ac:spMkLst>
              <pc:docMk/>
              <pc:sldMasterMk cId="2502786320" sldId="2147483707"/>
              <pc:sldLayoutMk cId="4198914059" sldId="2147483722"/>
              <ac:spMk id="5" creationId="{C8DE0AAD-6FBD-416B-A91A-21F2B737919E}"/>
            </ac:spMkLst>
          </pc:spChg>
          <pc:spChg chg="mod">
            <ac:chgData name="Tariq Abubaker" userId="432f6d09324bb7bc" providerId="LiveId" clId="{A7F82EE7-16FB-4027-8BE1-2D0B6D0DC94A}" dt="2019-09-14T14:46:19.168" v="0" actId="20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</pc:sldLayoutChg>
        <pc:sldLayoutChg chg="modSp">
          <pc:chgData name="Tariq Abubaker" userId="432f6d09324bb7bc" providerId="LiveId" clId="{A7F82EE7-16FB-4027-8BE1-2D0B6D0DC94A}" dt="2019-09-14T14:46:59.454" v="3" actId="20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A7F82EE7-16FB-4027-8BE1-2D0B6D0DC94A}" dt="2019-09-14T14:46:59.454" v="3" actId="20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05.002" v="4" actId="207"/>
          <pc:sldLayoutMkLst>
            <pc:docMk/>
            <pc:sldMasterMk cId="2502786320" sldId="2147483707"/>
            <pc:sldLayoutMk cId="752424578" sldId="2147483724"/>
          </pc:sldLayoutMkLst>
          <pc:spChg chg="mod">
            <ac:chgData name="Tariq Abubaker" userId="432f6d09324bb7bc" providerId="LiveId" clId="{A7F82EE7-16FB-4027-8BE1-2D0B6D0DC94A}" dt="2019-09-14T14:47:05.002" v="4" actId="20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4.221" v="6" actId="207"/>
          <pc:sldLayoutMkLst>
            <pc:docMk/>
            <pc:sldMasterMk cId="2502786320" sldId="2147483707"/>
            <pc:sldLayoutMk cId="4148139402" sldId="2147483725"/>
          </pc:sldLayoutMkLst>
          <pc:spChg chg="mod">
            <ac:chgData name="Tariq Abubaker" userId="432f6d09324bb7bc" providerId="LiveId" clId="{A7F82EE7-16FB-4027-8BE1-2D0B6D0DC94A}" dt="2019-09-14T14:47:14.221" v="6" actId="207"/>
            <ac:spMkLst>
              <pc:docMk/>
              <pc:sldMasterMk cId="2502786320" sldId="2147483707"/>
              <pc:sldLayoutMk cId="4148139402" sldId="2147483725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0.109" v="5" actId="207"/>
          <pc:sldLayoutMkLst>
            <pc:docMk/>
            <pc:sldMasterMk cId="2502786320" sldId="2147483707"/>
            <pc:sldLayoutMk cId="3988267709" sldId="2147483726"/>
          </pc:sldLayoutMkLst>
          <pc:spChg chg="mod">
            <ac:chgData name="Tariq Abubaker" userId="432f6d09324bb7bc" providerId="LiveId" clId="{A7F82EE7-16FB-4027-8BE1-2D0B6D0DC94A}" dt="2019-09-14T14:47:10.109" v="5" actId="207"/>
            <ac:spMkLst>
              <pc:docMk/>
              <pc:sldMasterMk cId="2502786320" sldId="2147483707"/>
              <pc:sldLayoutMk cId="3988267709" sldId="2147483726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23.608" v="8" actId="207"/>
          <pc:sldLayoutMkLst>
            <pc:docMk/>
            <pc:sldMasterMk cId="2502786320" sldId="2147483707"/>
            <pc:sldLayoutMk cId="439303496" sldId="2147483727"/>
          </pc:sldLayoutMkLst>
          <pc:spChg chg="mod">
            <ac:chgData name="Tariq Abubaker" userId="432f6d09324bb7bc" providerId="LiveId" clId="{A7F82EE7-16FB-4027-8BE1-2D0B6D0DC94A}" dt="2019-09-14T14:47:23.608" v="8" actId="20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19.200" v="7" actId="207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A7F82EE7-16FB-4027-8BE1-2D0B6D0DC94A}" dt="2019-09-14T14:47:19.200" v="7" actId="20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35.039" v="13" actId="207"/>
          <pc:sldLayoutMkLst>
            <pc:docMk/>
            <pc:sldMasterMk cId="2502786320" sldId="2147483707"/>
            <pc:sldLayoutMk cId="337530970" sldId="2147483729"/>
          </pc:sldLayoutMkLst>
          <pc:spChg chg="mod">
            <ac:chgData name="Tariq Abubaker" userId="432f6d09324bb7bc" providerId="LiveId" clId="{A7F82EE7-16FB-4027-8BE1-2D0B6D0DC94A}" dt="2019-09-14T14:47:35.039" v="13" actId="20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</pc:sldLayoutChg>
      </pc:sldMasterChg>
    </pc:docChg>
  </pc:docChgLst>
  <pc:docChgLst>
    <pc:chgData name="Tariq Abubaker" userId="432f6d09324bb7bc" providerId="LiveId" clId="{3276C602-96D8-452E-9401-4D6DF077B4AD}"/>
    <pc:docChg chg="undo redo custSel mod addSld delSld modSld sldOrd modMainMaster">
      <pc:chgData name="Tariq Abubaker" userId="432f6d09324bb7bc" providerId="LiveId" clId="{3276C602-96D8-452E-9401-4D6DF077B4AD}" dt="2019-09-15T23:21:44.124" v="657"/>
      <pc:docMkLst>
        <pc:docMk/>
      </pc:docMkLst>
      <pc:sldChg chg="modSp">
        <pc:chgData name="Tariq Abubaker" userId="432f6d09324bb7bc" providerId="LiveId" clId="{3276C602-96D8-452E-9401-4D6DF077B4AD}" dt="2019-09-15T23:20:55.828" v="656" actId="6549"/>
        <pc:sldMkLst>
          <pc:docMk/>
          <pc:sldMk cId="3520292870" sldId="256"/>
        </pc:sldMkLst>
        <pc:spChg chg="mod">
          <ac:chgData name="Tariq Abubaker" userId="432f6d09324bb7bc" providerId="LiveId" clId="{3276C602-96D8-452E-9401-4D6DF077B4AD}" dt="2019-09-15T23:20:55.828" v="656" actId="6549"/>
          <ac:spMkLst>
            <pc:docMk/>
            <pc:sldMk cId="3520292870" sldId="256"/>
            <ac:spMk id="5" creationId="{03387BF4-95C0-489F-81FA-BC730C1A8CAD}"/>
          </ac:spMkLst>
        </pc:spChg>
      </pc:sldChg>
      <pc:sldChg chg="modSp modAnim">
        <pc:chgData name="Tariq Abubaker" userId="432f6d09324bb7bc" providerId="LiveId" clId="{3276C602-96D8-452E-9401-4D6DF077B4AD}" dt="2019-09-15T23:08:33.164" v="545"/>
        <pc:sldMkLst>
          <pc:docMk/>
          <pc:sldMk cId="1232570880" sldId="258"/>
        </pc:sldMkLst>
        <pc:spChg chg="mod">
          <ac:chgData name="Tariq Abubaker" userId="432f6d09324bb7bc" providerId="LiveId" clId="{3276C602-96D8-452E-9401-4D6DF077B4AD}" dt="2019-09-15T23:05:41.291" v="517" actId="208"/>
          <ac:spMkLst>
            <pc:docMk/>
            <pc:sldMk cId="1232570880" sldId="258"/>
            <ac:spMk id="9" creationId="{C678F48D-A32D-4A68-ABD3-AFBA5F4793D5}"/>
          </ac:spMkLst>
        </pc:spChg>
      </pc:sldChg>
      <pc:sldChg chg="modTransition setBg">
        <pc:chgData name="Tariq Abubaker" userId="432f6d09324bb7bc" providerId="LiveId" clId="{3276C602-96D8-452E-9401-4D6DF077B4AD}" dt="2019-09-15T23:19:28.394" v="655"/>
        <pc:sldMkLst>
          <pc:docMk/>
          <pc:sldMk cId="1329746698" sldId="283"/>
        </pc:sldMkLst>
      </pc:sldChg>
      <pc:sldChg chg="modAnim">
        <pc:chgData name="Tariq Abubaker" userId="432f6d09324bb7bc" providerId="LiveId" clId="{3276C602-96D8-452E-9401-4D6DF077B4AD}" dt="2019-09-15T23:14:02.552" v="584"/>
        <pc:sldMkLst>
          <pc:docMk/>
          <pc:sldMk cId="2575421478" sldId="295"/>
        </pc:sldMkLst>
      </pc:sldChg>
      <pc:sldChg chg="addSp delSp modSp mod modTransition setBg modAnim setClrOvrMap">
        <pc:chgData name="Tariq Abubaker" userId="432f6d09324bb7bc" providerId="LiveId" clId="{3276C602-96D8-452E-9401-4D6DF077B4AD}" dt="2019-09-15T23:17:57.981" v="648"/>
        <pc:sldMkLst>
          <pc:docMk/>
          <pc:sldMk cId="927890479" sldId="2516"/>
        </pc:sldMkLst>
        <pc:spChg chg="mod">
          <ac:chgData name="Tariq Abubaker" userId="432f6d09324bb7bc" providerId="LiveId" clId="{3276C602-96D8-452E-9401-4D6DF077B4AD}" dt="2019-09-15T22:50:34.249" v="313" actId="108"/>
          <ac:spMkLst>
            <pc:docMk/>
            <pc:sldMk cId="927890479" sldId="2516"/>
            <ac:spMk id="2" creationId="{B0D9808A-3525-4C80-B834-DBAEC0FB37F4}"/>
          </ac:spMkLst>
        </pc:spChg>
        <pc:spChg chg="del mod">
          <ac:chgData name="Tariq Abubaker" userId="432f6d09324bb7bc" providerId="LiveId" clId="{3276C602-96D8-452E-9401-4D6DF077B4AD}" dt="2019-09-15T22:59:58.737" v="464" actId="478"/>
          <ac:spMkLst>
            <pc:docMk/>
            <pc:sldMk cId="927890479" sldId="2516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31:07.849" v="189" actId="931"/>
          <ac:spMkLst>
            <pc:docMk/>
            <pc:sldMk cId="927890479" sldId="2516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4.307" v="381" actId="478"/>
          <ac:spMkLst>
            <pc:docMk/>
            <pc:sldMk cId="927890479" sldId="2516"/>
            <ac:spMk id="11" creationId="{5EEDC804-8CB2-4862-8417-BF994EE4AC34}"/>
          </ac:spMkLst>
        </pc:spChg>
        <pc:spChg chg="add del mod">
          <ac:chgData name="Tariq Abubaker" userId="432f6d09324bb7bc" providerId="LiveId" clId="{3276C602-96D8-452E-9401-4D6DF077B4AD}" dt="2019-09-15T22:38:24.137" v="265" actId="478"/>
          <ac:spMkLst>
            <pc:docMk/>
            <pc:sldMk cId="927890479" sldId="2516"/>
            <ac:spMk id="12" creationId="{818B23D6-4ABB-469C-88AD-2C0C2C214769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1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0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23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31:32.452" v="197" actId="26606"/>
          <ac:spMkLst>
            <pc:docMk/>
            <pc:sldMk cId="927890479" sldId="2516"/>
            <ac:spMk id="2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2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30" creationId="{73ED6512-6858-4552-B699-9A97FE9A4EA2}"/>
          </ac:spMkLst>
        </pc:spChg>
        <pc:spChg chg="add del mod">
          <ac:chgData name="Tariq Abubaker" userId="432f6d09324bb7bc" providerId="LiveId" clId="{3276C602-96D8-452E-9401-4D6DF077B4AD}" dt="2019-09-15T22:49:21.046" v="293" actId="931"/>
          <ac:spMkLst>
            <pc:docMk/>
            <pc:sldMk cId="927890479" sldId="2516"/>
            <ac:spMk id="32" creationId="{78A59F86-2626-40B4-9554-0E8A2D173CD5}"/>
          </ac:spMkLst>
        </pc:spChg>
        <pc:spChg chg="add del mod">
          <ac:chgData name="Tariq Abubaker" userId="432f6d09324bb7bc" providerId="LiveId" clId="{3276C602-96D8-452E-9401-4D6DF077B4AD}" dt="2019-09-15T23:00:06.034" v="466" actId="478"/>
          <ac:spMkLst>
            <pc:docMk/>
            <pc:sldMk cId="927890479" sldId="2516"/>
            <ac:spMk id="36" creationId="{431D4BAC-2110-40B6-93F1-83048E52B3DF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2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6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0" creationId="{9BBC0C84-DC2A-43AE-9576-0A44295E8B9C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1" creationId="{E4F9F79B-A093-478E-96B5-EE02BC93A858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3" creationId="{F7194F93-1F71-4A70-9DF1-28F183771111}"/>
          </ac:spMkLst>
        </pc:spChg>
        <pc:spChg chg="add del">
          <ac:chgData name="Tariq Abubaker" userId="432f6d09324bb7bc" providerId="LiveId" clId="{3276C602-96D8-452E-9401-4D6DF077B4AD}" dt="2019-09-15T23:06:06.464" v="518" actId="478"/>
          <ac:spMkLst>
            <pc:docMk/>
            <pc:sldMk cId="927890479" sldId="2516"/>
            <ac:spMk id="54" creationId="{8122B050-C8EF-4853-B0B3-ED20C10D25A4}"/>
          </ac:spMkLst>
        </pc:spChg>
        <pc:spChg chg="add del">
          <ac:chgData name="Tariq Abubaker" userId="432f6d09324bb7bc" providerId="LiveId" clId="{3276C602-96D8-452E-9401-4D6DF077B4AD}" dt="2019-09-15T22:50:17.220" v="311" actId="26606"/>
          <ac:spMkLst>
            <pc:docMk/>
            <pc:sldMk cId="927890479" sldId="2516"/>
            <ac:spMk id="55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1:39.492" v="485"/>
          <ac:spMkLst>
            <pc:docMk/>
            <pc:sldMk cId="927890479" sldId="2516"/>
            <ac:spMk id="56" creationId="{4F4842EC-1268-45C3-B4BC-ED6712C99FA8}"/>
          </ac:spMkLst>
        </pc:spChg>
        <pc:picChg chg="del">
          <ac:chgData name="Tariq Abubaker" userId="432f6d09324bb7bc" providerId="LiveId" clId="{3276C602-96D8-452E-9401-4D6DF077B4AD}" dt="2019-09-15T22:30:52.305" v="188" actId="478"/>
          <ac:picMkLst>
            <pc:docMk/>
            <pc:sldMk cId="927890479" sldId="2516"/>
            <ac:picMk id="5" creationId="{2CD1B0C5-D6FE-4CFF-A53B-A3AB4DC5ABF6}"/>
          </ac:picMkLst>
        </pc:picChg>
        <pc:picChg chg="del">
          <ac:chgData name="Tariq Abubaker" userId="432f6d09324bb7bc" providerId="LiveId" clId="{3276C602-96D8-452E-9401-4D6DF077B4AD}" dt="2019-09-15T22:51:10.628" v="327" actId="478"/>
          <ac:picMkLst>
            <pc:docMk/>
            <pc:sldMk cId="927890479" sldId="2516"/>
            <ac:picMk id="7" creationId="{91F13A2A-C8C5-4F10-9751-AB0D619F3D39}"/>
          </ac:picMkLst>
        </pc:picChg>
        <pc:picChg chg="add del mod ord modCrop">
          <ac:chgData name="Tariq Abubaker" userId="432f6d09324bb7bc" providerId="LiveId" clId="{3276C602-96D8-452E-9401-4D6DF077B4AD}" dt="2019-09-15T22:49:09.115" v="292" actId="478"/>
          <ac:picMkLst>
            <pc:docMk/>
            <pc:sldMk cId="927890479" sldId="2516"/>
            <ac:picMk id="8" creationId="{427BBDC2-DE7A-4319-8F75-3C02D771B429}"/>
          </ac:picMkLst>
        </pc:picChg>
        <pc:picChg chg="del">
          <ac:chgData name="Tariq Abubaker" userId="432f6d09324bb7bc" providerId="LiveId" clId="{3276C602-96D8-452E-9401-4D6DF077B4AD}" dt="2019-09-15T22:51:12.421" v="328" actId="478"/>
          <ac:picMkLst>
            <pc:docMk/>
            <pc:sldMk cId="927890479" sldId="2516"/>
            <ac:picMk id="9" creationId="{DDE6B7EA-C0C3-429D-82D4-32E8478655E5}"/>
          </ac:picMkLst>
        </pc:picChg>
        <pc:picChg chg="add del mod ord">
          <ac:chgData name="Tariq Abubaker" userId="432f6d09324bb7bc" providerId="LiveId" clId="{3276C602-96D8-452E-9401-4D6DF077B4AD}" dt="2019-09-15T22:38:23.077" v="264" actId="931"/>
          <ac:picMkLst>
            <pc:docMk/>
            <pc:sldMk cId="927890479" sldId="2516"/>
            <ac:picMk id="15" creationId="{EA87D90D-80F6-4B23-9C50-A900439095A5}"/>
          </ac:picMkLst>
        </pc:picChg>
        <pc:picChg chg="add del">
          <ac:chgData name="Tariq Abubaker" userId="432f6d09324bb7bc" providerId="LiveId" clId="{3276C602-96D8-452E-9401-4D6DF077B4AD}" dt="2019-09-15T22:38:00.967" v="241" actId="26606"/>
          <ac:picMkLst>
            <pc:docMk/>
            <pc:sldMk cId="927890479" sldId="2516"/>
            <ac:picMk id="17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26.324" v="193" actId="26606"/>
          <ac:picMkLst>
            <pc:docMk/>
            <pc:sldMk cId="927890479" sldId="2516"/>
            <ac:picMk id="18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30.401" v="195" actId="26606"/>
          <ac:picMkLst>
            <pc:docMk/>
            <pc:sldMk cId="927890479" sldId="2516"/>
            <ac:picMk id="2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38:09.418" v="249" actId="26606"/>
          <ac:picMkLst>
            <pc:docMk/>
            <pc:sldMk cId="927890479" sldId="2516"/>
            <ac:picMk id="25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38:16.388" v="259" actId="26606"/>
          <ac:picMkLst>
            <pc:docMk/>
            <pc:sldMk cId="927890479" sldId="2516"/>
            <ac:picMk id="28" creationId="{19AE98B8-B73A-4724-B639-017087F9239F}"/>
          </ac:picMkLst>
        </pc:picChg>
        <pc:picChg chg="add mod ord">
          <ac:chgData name="Tariq Abubaker" userId="432f6d09324bb7bc" providerId="LiveId" clId="{3276C602-96D8-452E-9401-4D6DF077B4AD}" dt="2019-09-15T22:50:17.220" v="311" actId="26606"/>
          <ac:picMkLst>
            <pc:docMk/>
            <pc:sldMk cId="927890479" sldId="2516"/>
            <ac:picMk id="34" creationId="{4E3EF044-E821-4ECE-A30F-354099A0769A}"/>
          </ac:picMkLst>
        </pc:picChg>
        <pc:picChg chg="add del">
          <ac:chgData name="Tariq Abubaker" userId="432f6d09324bb7bc" providerId="LiveId" clId="{3276C602-96D8-452E-9401-4D6DF077B4AD}" dt="2019-09-15T22:50:01.912" v="301" actId="26606"/>
          <ac:picMkLst>
            <pc:docMk/>
            <pc:sldMk cId="927890479" sldId="2516"/>
            <ac:picMk id="41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49:57.781" v="297" actId="26606"/>
          <ac:picMkLst>
            <pc:docMk/>
            <pc:sldMk cId="927890479" sldId="2516"/>
            <ac:picMk id="44" creationId="{54DDEBDD-D8BD-41A6-8A0D-B00E3768B0F9}"/>
          </ac:picMkLst>
        </pc:picChg>
        <pc:picChg chg="add mod ord">
          <ac:chgData name="Tariq Abubaker" userId="432f6d09324bb7bc" providerId="LiveId" clId="{3276C602-96D8-452E-9401-4D6DF077B4AD}" dt="2019-09-15T23:02:24.314" v="486" actId="1076"/>
          <ac:picMkLst>
            <pc:docMk/>
            <pc:sldMk cId="927890479" sldId="2516"/>
            <ac:picMk id="47" creationId="{C1D2BC07-7700-488E-92CB-4BE1358E3769}"/>
          </ac:picMkLst>
        </pc:picChg>
        <pc:picChg chg="add mod ord">
          <ac:chgData name="Tariq Abubaker" userId="432f6d09324bb7bc" providerId="LiveId" clId="{3276C602-96D8-452E-9401-4D6DF077B4AD}" dt="2019-09-15T23:02:33.880" v="487" actId="1076"/>
          <ac:picMkLst>
            <pc:docMk/>
            <pc:sldMk cId="927890479" sldId="2516"/>
            <ac:picMk id="49" creationId="{6D82A7D7-5CF1-400B-B413-6C03FDD27641}"/>
          </ac:picMkLst>
        </pc:picChg>
        <pc:cxnChg chg="add del">
          <ac:chgData name="Tariq Abubaker" userId="432f6d09324bb7bc" providerId="LiveId" clId="{3276C602-96D8-452E-9401-4D6DF077B4AD}" dt="2019-09-15T22:37:45.876" v="237" actId="26606"/>
          <ac:cxnSpMkLst>
            <pc:docMk/>
            <pc:sldMk cId="927890479" sldId="2516"/>
            <ac:cxnSpMk id="13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49:26.869" v="294" actId="26606"/>
          <ac:cxnSpMkLst>
            <pc:docMk/>
            <pc:sldMk cId="927890479" sldId="2516"/>
            <ac:cxnSpMk id="14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21.761" v="191" actId="26606"/>
          <ac:cxnSpMkLst>
            <pc:docMk/>
            <pc:sldMk cId="927890479" sldId="2516"/>
            <ac:cxnSpMk id="16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34.362" v="199" actId="26606"/>
          <ac:cxnSpMkLst>
            <pc:docMk/>
            <pc:sldMk cId="927890479" sldId="2516"/>
            <ac:cxnSpMk id="26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38:13.669" v="255" actId="26606"/>
          <ac:cxnSpMkLst>
            <pc:docMk/>
            <pc:sldMk cId="927890479" sldId="2516"/>
            <ac:cxnSpMk id="27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3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09.386" v="307" actId="26606"/>
          <ac:cxnSpMkLst>
            <pc:docMk/>
            <pc:sldMk cId="927890479" sldId="2516"/>
            <ac:cxnSpMk id="48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13.772" v="309" actId="26606"/>
          <ac:cxnSpMkLst>
            <pc:docMk/>
            <pc:sldMk cId="927890479" sldId="2516"/>
            <ac:cxnSpMk id="52" creationId="{D4C22394-EBC2-4FAF-A555-6C02D589EED7}"/>
          </ac:cxnSpMkLst>
        </pc:cxnChg>
        <pc:cxnChg chg="add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57" creationId="{E4A809D5-3600-46D4-A466-67F2349A54FB}"/>
          </ac:cxnSpMkLst>
        </pc:cxnChg>
      </pc:sldChg>
      <pc:sldChg chg="addSp delSp modSp mod modTransition setBg setClrOvrMap">
        <pc:chgData name="Tariq Abubaker" userId="432f6d09324bb7bc" providerId="LiveId" clId="{3276C602-96D8-452E-9401-4D6DF077B4AD}" dt="2019-09-15T23:18:32.360" v="653"/>
        <pc:sldMkLst>
          <pc:docMk/>
          <pc:sldMk cId="2614432006" sldId="2518"/>
        </pc:sldMkLst>
        <pc:spChg chg="del mod">
          <ac:chgData name="Tariq Abubaker" userId="432f6d09324bb7bc" providerId="LiveId" clId="{3276C602-96D8-452E-9401-4D6DF077B4AD}" dt="2019-09-15T23:02:58.150" v="488" actId="478"/>
          <ac:spMkLst>
            <pc:docMk/>
            <pc:sldMk cId="2614432006" sldId="2518"/>
            <ac:spMk id="2" creationId="{B0D9808A-3525-4C80-B834-DBAEC0FB37F4}"/>
          </ac:spMkLst>
        </pc:spChg>
        <pc:spChg chg="mod">
          <ac:chgData name="Tariq Abubaker" userId="432f6d09324bb7bc" providerId="LiveId" clId="{3276C602-96D8-452E-9401-4D6DF077B4AD}" dt="2019-09-15T22:57:07.489" v="450" actId="27636"/>
          <ac:spMkLst>
            <pc:docMk/>
            <pc:sldMk cId="2614432006" sldId="2518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20:59.398" v="6" actId="931"/>
          <ac:spMkLst>
            <pc:docMk/>
            <pc:sldMk cId="2614432006" sldId="2518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1.118" v="380" actId="478"/>
          <ac:spMkLst>
            <pc:docMk/>
            <pc:sldMk cId="2614432006" sldId="2518"/>
            <ac:spMk id="8" creationId="{28D07A4B-1B5F-485F-8902-BF229C6552AB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3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17.908" v="8" actId="26606"/>
          <ac:spMkLst>
            <pc:docMk/>
            <pc:sldMk cId="2614432006" sldId="2518"/>
            <ac:spMk id="1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7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8" creationId="{F9A95BEE-6BB1-4A28-A8E6-A34B2E42EF87}"/>
          </ac:spMkLst>
        </pc:spChg>
        <pc:spChg chg="add del mod">
          <ac:chgData name="Tariq Abubaker" userId="432f6d09324bb7bc" providerId="LiveId" clId="{3276C602-96D8-452E-9401-4D6DF077B4AD}" dt="2019-09-15T23:03:05.194" v="490" actId="478"/>
          <ac:spMkLst>
            <pc:docMk/>
            <pc:sldMk cId="2614432006" sldId="2518"/>
            <ac:spMk id="21" creationId="{18C620D3-6DE2-4949-98D3-4AF6D88E5229}"/>
          </ac:spMkLst>
        </pc:spChg>
        <pc:spChg chg="add del">
          <ac:chgData name="Tariq Abubaker" userId="432f6d09324bb7bc" providerId="LiveId" clId="{3276C602-96D8-452E-9401-4D6DF077B4AD}" dt="2019-09-15T23:06:08.679" v="519" actId="478"/>
          <ac:spMkLst>
            <pc:docMk/>
            <pc:sldMk cId="2614432006" sldId="2518"/>
            <ac:spMk id="23" creationId="{E5D781F2-50A2-438B-BF57-AEA01526A440}"/>
          </ac:spMkLst>
        </pc:spChg>
        <pc:spChg chg="add del">
          <ac:chgData name="Tariq Abubaker" userId="432f6d09324bb7bc" providerId="LiveId" clId="{3276C602-96D8-452E-9401-4D6DF077B4AD}" dt="2019-09-15T22:21:41.133" v="20" actId="26606"/>
          <ac:spMkLst>
            <pc:docMk/>
            <pc:sldMk cId="2614432006" sldId="2518"/>
            <ac:spMk id="24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3:10.114" v="501" actId="20577"/>
          <ac:spMkLst>
            <pc:docMk/>
            <pc:sldMk cId="2614432006" sldId="2518"/>
            <ac:spMk id="27" creationId="{034D7B16-11A7-4A38-8098-C3ACF6C0C973}"/>
          </ac:spMkLst>
        </pc:spChg>
        <pc:picChg chg="add mod ord">
          <ac:chgData name="Tariq Abubaker" userId="432f6d09324bb7bc" providerId="LiveId" clId="{3276C602-96D8-452E-9401-4D6DF077B4AD}" dt="2019-09-15T22:30:17.183" v="186" actId="14100"/>
          <ac:picMkLst>
            <pc:docMk/>
            <pc:sldMk cId="2614432006" sldId="2518"/>
            <ac:picMk id="5" creationId="{1B864F88-977E-48DA-A1DF-D624896E18A5}"/>
          </ac:picMkLst>
        </pc:picChg>
        <pc:picChg chg="mod">
          <ac:chgData name="Tariq Abubaker" userId="432f6d09324bb7bc" providerId="LiveId" clId="{3276C602-96D8-452E-9401-4D6DF077B4AD}" dt="2019-09-15T22:57:21.885" v="453" actId="1076"/>
          <ac:picMkLst>
            <pc:docMk/>
            <pc:sldMk cId="2614432006" sldId="2518"/>
            <ac:picMk id="7" creationId="{91F13A2A-C8C5-4F10-9751-AB0D619F3D39}"/>
          </ac:picMkLst>
        </pc:picChg>
        <pc:picChg chg="del mod">
          <ac:chgData name="Tariq Abubaker" userId="432f6d09324bb7bc" providerId="LiveId" clId="{3276C602-96D8-452E-9401-4D6DF077B4AD}" dt="2019-09-15T22:57:10.237" v="451" actId="478"/>
          <ac:picMkLst>
            <pc:docMk/>
            <pc:sldMk cId="2614432006" sldId="2518"/>
            <ac:picMk id="9" creationId="{DDE6B7EA-C0C3-429D-82D4-32E8478655E5}"/>
          </ac:picMkLst>
        </pc:picChg>
        <pc:picChg chg="add del">
          <ac:chgData name="Tariq Abubaker" userId="432f6d09324bb7bc" providerId="LiveId" clId="{3276C602-96D8-452E-9401-4D6DF077B4AD}" dt="2019-09-15T22:21:32.705" v="14" actId="26606"/>
          <ac:picMkLst>
            <pc:docMk/>
            <pc:sldMk cId="2614432006" sldId="2518"/>
            <ac:picMk id="1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45.577" v="26" actId="26606"/>
          <ac:picMkLst>
            <pc:docMk/>
            <pc:sldMk cId="2614432006" sldId="2518"/>
            <ac:picMk id="15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39.023" v="18" actId="26606"/>
          <ac:picMkLst>
            <pc:docMk/>
            <pc:sldMk cId="2614432006" sldId="2518"/>
            <ac:picMk id="22" creationId="{19AE98B8-B73A-4724-B639-017087F9239F}"/>
          </ac:picMkLst>
        </pc:picChg>
        <pc:cxnChg chg="add del">
          <ac:chgData name="Tariq Abubaker" userId="432f6d09324bb7bc" providerId="LiveId" clId="{3276C602-96D8-452E-9401-4D6DF077B4AD}" dt="2019-09-15T22:21:23.204" v="10" actId="26606"/>
          <ac:cxnSpMkLst>
            <pc:docMk/>
            <pc:sldMk cId="2614432006" sldId="2518"/>
            <ac:cxnSpMk id="16" creationId="{A7F400EE-A8A5-48AF-B4D6-291B52C6F0B0}"/>
          </ac:cxnSpMkLst>
        </pc:cxnChg>
        <pc:cxnChg chg="add">
          <ac:chgData name="Tariq Abubaker" userId="432f6d09324bb7bc" providerId="LiveId" clId="{3276C602-96D8-452E-9401-4D6DF077B4AD}" dt="2019-09-15T22:21:45.589" v="27" actId="26606"/>
          <ac:cxnSpMkLst>
            <pc:docMk/>
            <pc:sldMk cId="2614432006" sldId="2518"/>
            <ac:cxnSpMk id="1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35.950" v="16" actId="26606"/>
          <ac:cxnSpMkLst>
            <pc:docMk/>
            <pc:sldMk cId="2614432006" sldId="2518"/>
            <ac:cxnSpMk id="20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42.879" v="22" actId="26606"/>
          <ac:cxnSpMkLst>
            <pc:docMk/>
            <pc:sldMk cId="2614432006" sldId="2518"/>
            <ac:cxnSpMk id="26" creationId="{A7F400EE-A8A5-48AF-B4D6-291B52C6F0B0}"/>
          </ac:cxnSpMkLst>
        </pc:cxnChg>
      </pc:sldChg>
      <pc:sldChg chg="modSp modAnim">
        <pc:chgData name="Tariq Abubaker" userId="432f6d09324bb7bc" providerId="LiveId" clId="{3276C602-96D8-452E-9401-4D6DF077B4AD}" dt="2019-09-15T23:11:00.550" v="555"/>
        <pc:sldMkLst>
          <pc:docMk/>
          <pc:sldMk cId="2453650499" sldId="2519"/>
        </pc:sldMkLst>
        <pc:graphicFrameChg chg="mod">
          <ac:chgData name="Tariq Abubaker" userId="432f6d09324bb7bc" providerId="LiveId" clId="{3276C602-96D8-452E-9401-4D6DF077B4AD}" dt="2019-09-15T23:10:39.508" v="553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modSp modAnim">
        <pc:chgData name="Tariq Abubaker" userId="432f6d09324bb7bc" providerId="LiveId" clId="{3276C602-96D8-452E-9401-4D6DF077B4AD}" dt="2019-09-15T23:11:37.721" v="562"/>
        <pc:sldMkLst>
          <pc:docMk/>
          <pc:sldMk cId="2701132360" sldId="2520"/>
        </pc:sldMkLst>
        <pc:spChg chg="mod">
          <ac:chgData name="Tariq Abubaker" userId="432f6d09324bb7bc" providerId="LiveId" clId="{3276C602-96D8-452E-9401-4D6DF077B4AD}" dt="2019-09-15T23:03:47.191" v="514" actId="5793"/>
          <ac:spMkLst>
            <pc:docMk/>
            <pc:sldMk cId="2701132360" sldId="2520"/>
            <ac:spMk id="5" creationId="{705E95A1-5676-4046-8006-1157A2A8543B}"/>
          </ac:spMkLst>
        </pc:spChg>
      </pc:sldChg>
      <pc:sldChg chg="modSp modAnim">
        <pc:chgData name="Tariq Abubaker" userId="432f6d09324bb7bc" providerId="LiveId" clId="{3276C602-96D8-452E-9401-4D6DF077B4AD}" dt="2019-09-15T23:13:42.826" v="581"/>
        <pc:sldMkLst>
          <pc:docMk/>
          <pc:sldMk cId="1442880443" sldId="2521"/>
        </pc:sldMkLst>
        <pc:spChg chg="mod">
          <ac:chgData name="Tariq Abubaker" userId="432f6d09324bb7bc" providerId="LiveId" clId="{3276C602-96D8-452E-9401-4D6DF077B4AD}" dt="2019-09-15T22:16:02.007" v="5" actId="20577"/>
          <ac:spMkLst>
            <pc:docMk/>
            <pc:sldMk cId="1442880443" sldId="2521"/>
            <ac:spMk id="17" creationId="{760EEEB5-6BC3-41EB-B4B4-FF7C3EEAEAED}"/>
          </ac:spMkLst>
        </pc:spChg>
      </pc:sldChg>
      <pc:sldChg chg="ord">
        <pc:chgData name="Tariq Abubaker" userId="432f6d09324bb7bc" providerId="LiveId" clId="{3276C602-96D8-452E-9401-4D6DF077B4AD}" dt="2019-09-15T23:21:44.124" v="657"/>
        <pc:sldMkLst>
          <pc:docMk/>
          <pc:sldMk cId="952195525" sldId="2522"/>
        </pc:sldMkLst>
      </pc:sldChg>
      <pc:sldMasterChg chg="modSp modSldLayout">
        <pc:chgData name="Tariq Abubaker" userId="432f6d09324bb7bc" providerId="LiveId" clId="{3276C602-96D8-452E-9401-4D6DF077B4AD}" dt="2019-09-15T23:05:07.634" v="516" actId="208"/>
        <pc:sldMasterMkLst>
          <pc:docMk/>
          <pc:sldMasterMk cId="2502786320" sldId="2147483707"/>
        </pc:sldMasterMkLst>
        <pc:spChg chg="mod">
          <ac:chgData name="Tariq Abubaker" userId="432f6d09324bb7bc" providerId="LiveId" clId="{3276C602-96D8-452E-9401-4D6DF077B4AD}" dt="2019-09-15T23:05:07.634" v="516" actId="208"/>
          <ac:spMkLst>
            <pc:docMk/>
            <pc:sldMasterMk cId="2502786320" sldId="2147483707"/>
            <ac:spMk id="6" creationId="{5ECA3099-A94F-4C3E-BC29-780EDD38F722}"/>
          </ac:spMkLst>
        </pc:spChg>
        <pc:sldLayoutChg chg="modSp">
          <pc:chgData name="Tariq Abubaker" userId="432f6d09324bb7bc" providerId="LiveId" clId="{3276C602-96D8-452E-9401-4D6DF077B4AD}" dt="2019-09-15T23:04:35.667" v="515" actId="208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3276C602-96D8-452E-9401-4D6DF077B4AD}" dt="2019-09-15T23:04:35.667" v="515" actId="208"/>
            <ac:spMkLst>
              <pc:docMk/>
              <pc:sldMasterMk cId="2502786320" sldId="2147483707"/>
              <pc:sldLayoutMk cId="1932141869" sldId="2147483728"/>
              <ac:spMk id="3" creationId="{A95CDFA7-DEA3-4BBE-8D70-0AF654A1E6F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Cost Effective</a:t>
          </a:r>
          <a:endParaRPr lang="en-US" sz="18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 dirty="0"/>
            <a:t>No upfront infrastructure costs.</a:t>
          </a:r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 custT="1"/>
      <dgm:spPr/>
      <dgm:t>
        <a:bodyPr/>
        <a:lstStyle/>
        <a:p>
          <a:pPr algn="ctr"/>
          <a:r>
            <a:rPr lang="en-US" sz="1800" b="1"/>
            <a:t>Scalability</a:t>
          </a:r>
          <a:endParaRPr lang="en-US" sz="14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/>
            <a:t>As your workload changes due to a spike or drop in demand, a cloud computing system can compensate by automatically adding or removing resources</a:t>
          </a:r>
          <a:endParaRPr lang="en-US" sz="1400" dirty="0"/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EFD53142-0BC2-4D60-AC8E-BF52BA6FF7A1}">
      <dgm:prSet phldrT="[Text]"/>
      <dgm:spPr/>
      <dgm:t>
        <a:bodyPr/>
        <a:lstStyle/>
        <a:p>
          <a:pPr algn="ctr"/>
          <a:r>
            <a:rPr lang="en-US" b="1"/>
            <a:t>Current</a:t>
          </a:r>
          <a:endParaRPr lang="en-US" b="1" dirty="0"/>
        </a:p>
      </dgm:t>
    </dgm:pt>
    <dgm:pt modelId="{82CBC795-9916-4F5E-ABFA-6D8A2E36F22A}" type="parTrans" cxnId="{40E04C97-4273-4FD2-861F-296D4A09A160}">
      <dgm:prSet/>
      <dgm:spPr/>
      <dgm:t>
        <a:bodyPr/>
        <a:lstStyle/>
        <a:p>
          <a:endParaRPr lang="en-US"/>
        </a:p>
      </dgm:t>
    </dgm:pt>
    <dgm:pt modelId="{2868B5FD-CCC7-4C62-85A8-E56D8F56F5CC}" type="sibTrans" cxnId="{40E04C97-4273-4FD2-861F-296D4A09A160}">
      <dgm:prSet/>
      <dgm:spPr/>
      <dgm:t>
        <a:bodyPr/>
        <a:lstStyle/>
        <a:p>
          <a:endParaRPr lang="en-US"/>
        </a:p>
      </dgm:t>
    </dgm:pt>
    <dgm:pt modelId="{067A31B1-F7F8-4AD0-B5A6-02A36A98D56A}">
      <dgm:prSet phldrT="[Text]"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BF50323-3F3F-4FC4-8170-2C9E1803E282}" type="parTrans" cxnId="{68AA447A-C9EC-4842-ABE8-2FFDE30F0FB3}">
      <dgm:prSet/>
      <dgm:spPr/>
      <dgm:t>
        <a:bodyPr/>
        <a:lstStyle/>
        <a:p>
          <a:endParaRPr lang="en-US"/>
        </a:p>
      </dgm:t>
    </dgm:pt>
    <dgm:pt modelId="{F2922F88-8044-47B8-8F54-860ED0263EBD}" type="sibTrans" cxnId="{68AA447A-C9EC-4842-ABE8-2FFDE30F0FB3}">
      <dgm:prSet/>
      <dgm:spPr/>
      <dgm:t>
        <a:bodyPr/>
        <a:lstStyle/>
        <a:p>
          <a:endParaRPr lang="en-US"/>
        </a:p>
      </dgm:t>
    </dgm:pt>
    <dgm:pt modelId="{3557A54A-C4EF-4685-8558-3D9FD8FFAC2D}">
      <dgm:prSet custT="1"/>
      <dgm:spPr/>
      <dgm:t>
        <a:bodyPr/>
        <a:lstStyle/>
        <a:p>
          <a:pPr algn="ctr"/>
          <a:r>
            <a:rPr lang="en-US" sz="1800" b="1"/>
            <a:t>Elasticity</a:t>
          </a:r>
          <a:endParaRPr lang="en-US" sz="18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 dirty="0"/>
            <a:t>No need to purchase infrastructure may not be used.</a:t>
          </a:r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 dirty="0"/>
            <a:t>The ability to pay for additionally resources when they are needed.</a:t>
          </a:r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 dirty="0"/>
            <a:t>The ability to stop paying for resources that are no longer needed.</a:t>
          </a:r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dirty="0">
            <a:latin typeface="Calibri Light (Body)"/>
          </a:endParaRPr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10928110-115B-4865-B20E-8ADBCB95D43A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D84C9ABE-1D1A-4D3E-8BAF-79C2C5E5A031}" type="parTrans" cxnId="{F7481661-DCAB-4D39-B21C-BB6A29F1E1C4}">
      <dgm:prSet/>
      <dgm:spPr/>
      <dgm:t>
        <a:bodyPr/>
        <a:lstStyle/>
        <a:p>
          <a:endParaRPr lang="en-US"/>
        </a:p>
      </dgm:t>
    </dgm:pt>
    <dgm:pt modelId="{F76BDFF7-7B50-4DD7-92A6-15047A13642D}" type="sibTrans" cxnId="{F7481661-DCAB-4D39-B21C-BB6A29F1E1C4}">
      <dgm:prSet/>
      <dgm:spPr/>
      <dgm:t>
        <a:bodyPr/>
        <a:lstStyle/>
        <a:p>
          <a:endParaRPr lang="en-US"/>
        </a:p>
      </dgm:t>
    </dgm:pt>
    <dgm:pt modelId="{B8DA8CE2-84E6-4451-8650-ADAA954CE814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6CF4816E-1CDF-4BE1-8D16-F63AE0F5B18F}" type="sibTrans" cxnId="{BC6910BB-B9DD-4737-9C75-F9A01554FA4D}">
      <dgm:prSet/>
      <dgm:spPr/>
      <dgm:t>
        <a:bodyPr/>
        <a:lstStyle/>
        <a:p>
          <a:endParaRPr lang="en-US"/>
        </a:p>
      </dgm:t>
    </dgm:pt>
    <dgm:pt modelId="{0BDFEA35-0554-4617-938C-D06742B67A46}" type="parTrans" cxnId="{BC6910BB-B9DD-4737-9C75-F9A01554FA4D}">
      <dgm:prSet/>
      <dgm:spPr/>
      <dgm:t>
        <a:bodyPr/>
        <a:lstStyle/>
        <a:p>
          <a:endParaRPr lang="en-US"/>
        </a:p>
      </dgm:t>
    </dgm:pt>
    <dgm:pt modelId="{3324A021-E20F-4B45-A9AB-DA05DC6CE51B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0CAC4C5-FA82-4997-96AC-4F79D0670FAD}" type="parTrans" cxnId="{B135EFE4-EB6C-4559-96A7-A3BB64D6317C}">
      <dgm:prSet/>
      <dgm:spPr/>
      <dgm:t>
        <a:bodyPr/>
        <a:lstStyle/>
        <a:p>
          <a:endParaRPr lang="en-US"/>
        </a:p>
      </dgm:t>
    </dgm:pt>
    <dgm:pt modelId="{E598E199-D374-4FE2-B24A-631A9A398094}" type="sibTrans" cxnId="{B135EFE4-EB6C-4559-96A7-A3BB64D6317C}">
      <dgm:prSet/>
      <dgm:spPr/>
      <dgm:t>
        <a:bodyPr/>
        <a:lstStyle/>
        <a:p>
          <a:endParaRPr lang="en-US"/>
        </a:p>
      </dgm:t>
    </dgm:pt>
    <dgm:pt modelId="{7AB8CB36-CC7E-4BDC-BFB6-915AB50C11CA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2FD6D67-CC08-4899-B485-5925600FE137}" type="parTrans" cxnId="{F1A89891-05BB-4921-8583-16033C08D053}">
      <dgm:prSet/>
      <dgm:spPr/>
      <dgm:t>
        <a:bodyPr/>
        <a:lstStyle/>
        <a:p>
          <a:endParaRPr lang="en-US"/>
        </a:p>
      </dgm:t>
    </dgm:pt>
    <dgm:pt modelId="{29E459C6-01A4-48B7-9F85-4883BC303C46}" type="sibTrans" cxnId="{F1A89891-05BB-4921-8583-16033C08D053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 custLinFactNeighborX="1279" custLinFactNeighborY="58842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4"/>
      <dgm:spPr/>
    </dgm:pt>
    <dgm:pt modelId="{BE1085F7-136A-4436-B3EE-B1BA8DEE7E76}" type="pres">
      <dgm:prSet presAssocID="{72D9404F-E1CA-4DAA-AD18-313448FF25EA}" presName="nodeTx" presStyleLbl="node1" presStyleIdx="0" presStyleCnt="4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4"/>
      <dgm:spPr/>
    </dgm:pt>
    <dgm:pt modelId="{8DCEF49A-9DFF-4C3D-9183-D9594B02B51C}" type="pres">
      <dgm:prSet presAssocID="{72D9404F-E1CA-4DAA-AD18-313448FF25EA}" presName="imagNode" presStyleLbl="fgImgPlace1" presStyleIdx="0" presStyleCnt="4"/>
      <dgm:spPr>
        <a:blipFill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4"/>
      <dgm:spPr/>
    </dgm:pt>
    <dgm:pt modelId="{8B9298C5-1C81-491D-A747-61C126213180}" type="pres">
      <dgm:prSet presAssocID="{07125DDA-19FC-43DA-AD54-1A7DDE76A3EE}" presName="nodeTx" presStyleLbl="node1" presStyleIdx="1" presStyleCnt="4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4"/>
      <dgm:spPr/>
    </dgm:pt>
    <dgm:pt modelId="{77DD4220-7C68-48CF-A462-CE088717BF0A}" type="pres">
      <dgm:prSet presAssocID="{07125DDA-19FC-43DA-AD54-1A7DDE76A3EE}" presName="imagNode" presStyleLbl="fgImgPlace1" presStyleIdx="1" presStyleCnt="4" custScaleX="111482" custScaleY="111482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4"/>
      <dgm:spPr/>
    </dgm:pt>
    <dgm:pt modelId="{36AF58DC-6582-4E85-B9A4-052C1BFEDE0B}" type="pres">
      <dgm:prSet presAssocID="{3557A54A-C4EF-4685-8558-3D9FD8FFAC2D}" presName="nodeTx" presStyleLbl="node1" presStyleIdx="2" presStyleCnt="4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4"/>
      <dgm:spPr/>
    </dgm:pt>
    <dgm:pt modelId="{F69B51DF-BF39-4189-9C95-D07F4BD099BE}" type="pres">
      <dgm:prSet presAssocID="{3557A54A-C4EF-4685-8558-3D9FD8FFAC2D}" presName="imagNode" presStyleLbl="fgImgPlace1" presStyleIdx="2" presStyleCnt="4" custScaleX="111482" custScaleY="111482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</dgm:spPr>
    </dgm:pt>
    <dgm:pt modelId="{D30C8E4C-787B-490F-818F-6FB471265003}" type="pres">
      <dgm:prSet presAssocID="{BF3E975C-F6B5-46D4-8687-B1BF6139F6A8}" presName="sibTrans" presStyleLbl="sibTrans2D1" presStyleIdx="0" presStyleCnt="0"/>
      <dgm:spPr/>
    </dgm:pt>
    <dgm:pt modelId="{0C8C6F55-156C-47EF-91B3-1403E9827242}" type="pres">
      <dgm:prSet presAssocID="{EFD53142-0BC2-4D60-AC8E-BF52BA6FF7A1}" presName="compNode" presStyleCnt="0"/>
      <dgm:spPr/>
    </dgm:pt>
    <dgm:pt modelId="{D948FDCA-9A84-46DB-B04C-9B3ED40ED2DE}" type="pres">
      <dgm:prSet presAssocID="{EFD53142-0BC2-4D60-AC8E-BF52BA6FF7A1}" presName="bkgdShape" presStyleLbl="node1" presStyleIdx="3" presStyleCnt="4"/>
      <dgm:spPr/>
    </dgm:pt>
    <dgm:pt modelId="{CFA86964-0400-44BA-9E45-00A0B39FE7A1}" type="pres">
      <dgm:prSet presAssocID="{EFD53142-0BC2-4D60-AC8E-BF52BA6FF7A1}" presName="nodeTx" presStyleLbl="node1" presStyleIdx="3" presStyleCnt="4">
        <dgm:presLayoutVars>
          <dgm:bulletEnabled val="1"/>
        </dgm:presLayoutVars>
      </dgm:prSet>
      <dgm:spPr/>
    </dgm:pt>
    <dgm:pt modelId="{F51EC4F4-7A9B-4C2B-9A7C-6B3D4ABA5997}" type="pres">
      <dgm:prSet presAssocID="{EFD53142-0BC2-4D60-AC8E-BF52BA6FF7A1}" presName="invisiNode" presStyleLbl="node1" presStyleIdx="3" presStyleCnt="4"/>
      <dgm:spPr/>
    </dgm:pt>
    <dgm:pt modelId="{41169F4D-F881-4D29-99E3-8A38123D925A}" type="pres">
      <dgm:prSet presAssocID="{EFD53142-0BC2-4D60-AC8E-BF52BA6FF7A1}" presName="imagNode" presStyleLbl="fgImgPlace1" presStyleIdx="3" presStyleCnt="4" custScaleX="111482" custScaleY="11148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AF506214-C18D-45DD-BD8A-AF8CA1342CD8}" type="presOf" srcId="{B8DA8CE2-84E6-4451-8650-ADAA954CE814}" destId="{37F8F081-AE4A-4D81-BE86-D71FF5F654EB}" srcOrd="0" destOrd="2" presId="urn:microsoft.com/office/officeart/2005/8/layout/hList7"/>
    <dgm:cxn modelId="{4CD7081B-6BDA-40BC-8EF3-228FA4A89017}" type="presOf" srcId="{BF3E975C-F6B5-46D4-8687-B1BF6139F6A8}" destId="{D30C8E4C-787B-490F-818F-6FB471265003}" srcOrd="0" destOrd="0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5BECD82A-04E3-4548-A95B-D3B0CDF4DFEB}" type="presOf" srcId="{10928110-115B-4865-B20E-8ADBCB95D43A}" destId="{37F8F081-AE4A-4D81-BE86-D71FF5F654EB}" srcOrd="0" destOrd="3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9F480741-0AA9-44CC-AF61-E6F09F2869A2}" type="presOf" srcId="{3324A021-E20F-4B45-A9AB-DA05DC6CE51B}" destId="{D948FDCA-9A84-46DB-B04C-9B3ED40ED2DE}" srcOrd="0" destOrd="2" presId="urn:microsoft.com/office/officeart/2005/8/layout/hList7"/>
    <dgm:cxn modelId="{F7481661-DCAB-4D39-B21C-BB6A29F1E1C4}" srcId="{07125DDA-19FC-43DA-AD54-1A7DDE76A3EE}" destId="{10928110-115B-4865-B20E-8ADBCB95D43A}" srcOrd="2" destOrd="0" parTransId="{D84C9ABE-1D1A-4D3E-8BAF-79C2C5E5A031}" sibTransId="{F76BDFF7-7B50-4DD7-92A6-15047A13642D}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EE4D514D-792F-4181-AB88-C0F615036439}" type="presOf" srcId="{B8DA8CE2-84E6-4451-8650-ADAA954CE814}" destId="{8B9298C5-1C81-491D-A747-61C126213180}" srcOrd="1" destOrd="2" presId="urn:microsoft.com/office/officeart/2005/8/layout/hList7"/>
    <dgm:cxn modelId="{B5EE974E-8C48-4BD8-8C54-A0BC0346C3F9}" type="presOf" srcId="{10928110-115B-4865-B20E-8ADBCB95D43A}" destId="{8B9298C5-1C81-491D-A747-61C126213180}" srcOrd="1" destOrd="3" presId="urn:microsoft.com/office/officeart/2005/8/layout/hList7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68AA447A-C9EC-4842-ABE8-2FFDE30F0FB3}" srcId="{EFD53142-0BC2-4D60-AC8E-BF52BA6FF7A1}" destId="{067A31B1-F7F8-4AD0-B5A6-02A36A98D56A}" srcOrd="0" destOrd="0" parTransId="{1BF50323-3F3F-4FC4-8170-2C9E1803E282}" sibTransId="{F2922F88-8044-47B8-8F54-860ED0263EBD}"/>
    <dgm:cxn modelId="{5C3DD27E-0182-41B2-8010-30A296C1C8B7}" type="presOf" srcId="{067A31B1-F7F8-4AD0-B5A6-02A36A98D56A}" destId="{CFA86964-0400-44BA-9E45-00A0B39FE7A1}" srcOrd="1" destOrd="1" presId="urn:microsoft.com/office/officeart/2005/8/layout/hList7"/>
    <dgm:cxn modelId="{F9F60D80-348A-474F-B454-A53CAFEABCCF}" type="presOf" srcId="{3324A021-E20F-4B45-A9AB-DA05DC6CE51B}" destId="{CFA86964-0400-44BA-9E45-00A0B39FE7A1}" srcOrd="1" destOrd="2" presId="urn:microsoft.com/office/officeart/2005/8/layout/hList7"/>
    <dgm:cxn modelId="{7D5EC482-9F8A-4105-A7CD-DF29EA91FF75}" type="presOf" srcId="{EFD53142-0BC2-4D60-AC8E-BF52BA6FF7A1}" destId="{D948FDCA-9A84-46DB-B04C-9B3ED40ED2DE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F1A89891-05BB-4921-8583-16033C08D053}" srcId="{EFD53142-0BC2-4D60-AC8E-BF52BA6FF7A1}" destId="{7AB8CB36-CC7E-4BDC-BFB6-915AB50C11CA}" srcOrd="2" destOrd="0" parTransId="{62FD6D67-CC08-4899-B485-5925600FE137}" sibTransId="{29E459C6-01A4-48B7-9F85-4883BC303C46}"/>
    <dgm:cxn modelId="{40E04C97-4273-4FD2-861F-296D4A09A160}" srcId="{E1FC5CE8-E0C8-4240-9A8C-354DC23F3274}" destId="{EFD53142-0BC2-4D60-AC8E-BF52BA6FF7A1}" srcOrd="3" destOrd="0" parTransId="{82CBC795-9916-4F5E-ABFA-6D8A2E36F22A}" sibTransId="{2868B5FD-CCC7-4C62-85A8-E56D8F56F5CC}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A6B9359B-6C4A-4022-81DB-2A8D63271A0B}" type="presOf" srcId="{7AB8CB36-CC7E-4BDC-BFB6-915AB50C11CA}" destId="{D948FDCA-9A84-46DB-B04C-9B3ED40ED2DE}" srcOrd="0" destOrd="3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CF6F20A3-A498-4FD3-9028-630DDAE275EA}" type="presOf" srcId="{EFD53142-0BC2-4D60-AC8E-BF52BA6FF7A1}" destId="{CFA86964-0400-44BA-9E45-00A0B39FE7A1}" srcOrd="1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BC6910BB-B9DD-4737-9C75-F9A01554FA4D}" srcId="{07125DDA-19FC-43DA-AD54-1A7DDE76A3EE}" destId="{B8DA8CE2-84E6-4451-8650-ADAA954CE814}" srcOrd="1" destOrd="0" parTransId="{0BDFEA35-0554-4617-938C-D06742B67A46}" sibTransId="{6CF4816E-1CDF-4BE1-8D16-F63AE0F5B18F}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B135EFE4-EB6C-4559-96A7-A3BB64D6317C}" srcId="{EFD53142-0BC2-4D60-AC8E-BF52BA6FF7A1}" destId="{3324A021-E20F-4B45-A9AB-DA05DC6CE51B}" srcOrd="1" destOrd="0" parTransId="{50CAC4C5-FA82-4997-96AC-4F79D0670FAD}" sibTransId="{E598E199-D374-4FE2-B24A-631A9A398094}"/>
    <dgm:cxn modelId="{2ECB1AEF-A9F7-460F-84AB-5D50CB300503}" type="presOf" srcId="{067A31B1-F7F8-4AD0-B5A6-02A36A98D56A}" destId="{D948FDCA-9A84-46DB-B04C-9B3ED40ED2DE}" srcOrd="0" destOrd="1" presId="urn:microsoft.com/office/officeart/2005/8/layout/hList7"/>
    <dgm:cxn modelId="{084FA6F0-819D-4936-BFAB-0315DEAF5E4B}" type="presOf" srcId="{7AB8CB36-CC7E-4BDC-BFB6-915AB50C11CA}" destId="{CFA86964-0400-44BA-9E45-00A0B39FE7A1}" srcOrd="1" destOrd="3" presId="urn:microsoft.com/office/officeart/2005/8/layout/hList7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  <dgm:cxn modelId="{FDA17CAC-5C89-40D9-A2FC-675F63DE6E6C}" type="presParOf" srcId="{99CEA2AB-CA33-4C56-B4B7-945BFFD1D224}" destId="{D30C8E4C-787B-490F-818F-6FB471265003}" srcOrd="5" destOrd="0" presId="urn:microsoft.com/office/officeart/2005/8/layout/hList7"/>
    <dgm:cxn modelId="{FD31F497-EFC2-4A42-B351-189C6C6CC40F}" type="presParOf" srcId="{99CEA2AB-CA33-4C56-B4B7-945BFFD1D224}" destId="{0C8C6F55-156C-47EF-91B3-1403E9827242}" srcOrd="6" destOrd="0" presId="urn:microsoft.com/office/officeart/2005/8/layout/hList7"/>
    <dgm:cxn modelId="{D94EBCF3-D762-460F-AC82-2528C23847C8}" type="presParOf" srcId="{0C8C6F55-156C-47EF-91B3-1403E9827242}" destId="{D948FDCA-9A84-46DB-B04C-9B3ED40ED2DE}" srcOrd="0" destOrd="0" presId="urn:microsoft.com/office/officeart/2005/8/layout/hList7"/>
    <dgm:cxn modelId="{5A102C95-3B0B-4ECD-AB68-812985DB5803}" type="presParOf" srcId="{0C8C6F55-156C-47EF-91B3-1403E9827242}" destId="{CFA86964-0400-44BA-9E45-00A0B39FE7A1}" srcOrd="1" destOrd="0" presId="urn:microsoft.com/office/officeart/2005/8/layout/hList7"/>
    <dgm:cxn modelId="{B9ECCF41-317D-437F-85DD-9459784FADD9}" type="presParOf" srcId="{0C8C6F55-156C-47EF-91B3-1403E9827242}" destId="{F51EC4F4-7A9B-4C2B-9A7C-6B3D4ABA5997}" srcOrd="2" destOrd="0" presId="urn:microsoft.com/office/officeart/2005/8/layout/hList7"/>
    <dgm:cxn modelId="{DE22917B-AC10-4888-871D-8F9DEBD6D725}" type="presParOf" srcId="{0C8C6F55-156C-47EF-91B3-1403E9827242}" destId="{41169F4D-F881-4D29-99E3-8A38123D9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Reliable</a:t>
          </a:r>
          <a:endParaRPr lang="en-US" sz="16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/>
            <a:t>No upfront infrastructure costs.</a:t>
          </a:r>
          <a:endParaRPr lang="en-US" sz="1400" dirty="0"/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/>
      <dgm:spPr/>
      <dgm:t>
        <a:bodyPr/>
        <a:lstStyle/>
        <a:p>
          <a:pPr algn="ctr"/>
          <a:r>
            <a:rPr lang="en-US" sz="1900" b="1"/>
            <a:t>Global</a:t>
          </a:r>
          <a:endParaRPr lang="en-US" sz="19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dirty="0">
            <a:latin typeface="Calibri Light (Body)"/>
          </a:endParaRPr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3557A54A-C4EF-4685-8558-3D9FD8FFAC2D}">
      <dgm:prSet/>
      <dgm:spPr/>
      <dgm:t>
        <a:bodyPr/>
        <a:lstStyle/>
        <a:p>
          <a:pPr algn="ctr"/>
          <a:r>
            <a:rPr lang="en-US" sz="2100" b="1"/>
            <a:t>Secure</a:t>
          </a:r>
          <a:endParaRPr lang="en-US" sz="21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dirty="0">
            <a:latin typeface="Calibri Light (Body)"/>
          </a:endParaRPr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/>
            <a:t>No need to purchase infrastructure may not be used.</a:t>
          </a:r>
          <a:endParaRPr lang="en-US" sz="1400" dirty="0"/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/>
            <a:t>The ability to pay for additionally resources when they are needed.</a:t>
          </a:r>
          <a:endParaRPr lang="en-US" sz="1400" dirty="0"/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/>
            <a:t>The ability to stop paying for resources that are no longer needed.</a:t>
          </a:r>
          <a:endParaRPr lang="en-US" sz="1400" dirty="0"/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3"/>
      <dgm:spPr/>
    </dgm:pt>
    <dgm:pt modelId="{BE1085F7-136A-4436-B3EE-B1BA8DEE7E76}" type="pres">
      <dgm:prSet presAssocID="{72D9404F-E1CA-4DAA-AD18-313448FF25EA}" presName="nodeTx" presStyleLbl="node1" presStyleIdx="0" presStyleCnt="3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3"/>
      <dgm:spPr/>
    </dgm:pt>
    <dgm:pt modelId="{8DCEF49A-9DFF-4C3D-9183-D9594B02B51C}" type="pres">
      <dgm:prSet presAssocID="{72D9404F-E1CA-4DAA-AD18-313448FF25EA}" presName="imagNode" presStyleLbl="fgImgPlace1" presStyleIdx="0" presStyleCnt="3" custScaleX="111482" custScaleY="111482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3"/>
      <dgm:spPr/>
    </dgm:pt>
    <dgm:pt modelId="{8B9298C5-1C81-491D-A747-61C126213180}" type="pres">
      <dgm:prSet presAssocID="{07125DDA-19FC-43DA-AD54-1A7DDE76A3EE}" presName="nodeTx" presStyleLbl="node1" presStyleIdx="1" presStyleCnt="3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3"/>
      <dgm:spPr/>
    </dgm:pt>
    <dgm:pt modelId="{77DD4220-7C68-48CF-A462-CE088717BF0A}" type="pres">
      <dgm:prSet presAssocID="{07125DDA-19FC-43DA-AD54-1A7DDE76A3EE}" presName="imagNode" presStyleLbl="fgImgPlace1" presStyleIdx="1" presStyleCnt="3" custScaleX="111482" custScaleY="11148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3"/>
      <dgm:spPr/>
    </dgm:pt>
    <dgm:pt modelId="{36AF58DC-6582-4E85-B9A4-052C1BFEDE0B}" type="pres">
      <dgm:prSet presAssocID="{3557A54A-C4EF-4685-8558-3D9FD8FFAC2D}" presName="nodeTx" presStyleLbl="node1" presStyleIdx="2" presStyleCnt="3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3"/>
      <dgm:spPr/>
    </dgm:pt>
    <dgm:pt modelId="{F69B51DF-BF39-4189-9C95-D07F4BD099BE}" type="pres">
      <dgm:prSet presAssocID="{3557A54A-C4EF-4685-8558-3D9FD8FFAC2D}" presName="imagNode" presStyleLbl="fgImgPlace1" presStyleIdx="2" presStyleCnt="3" custScaleX="111482" custScaleY="11148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F15E-6758-4F5E-8E1E-B611BC3BA4BD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9D576-4E92-48C7-B025-8AADA4FB8BB3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77893F7B-4538-4E3D-9787-5781D88CDCF5}" type="parTrans" cxnId="{A193041D-A311-40DC-9E22-71619EB96F39}">
      <dgm:prSet/>
      <dgm:spPr/>
      <dgm:t>
        <a:bodyPr/>
        <a:lstStyle/>
        <a:p>
          <a:endParaRPr lang="en-US"/>
        </a:p>
      </dgm:t>
    </dgm:pt>
    <dgm:pt modelId="{FF2D60AC-5D7E-4D9F-B003-C2D15D98F5CF}" type="sibTrans" cxnId="{A193041D-A311-40DC-9E22-71619EB96F39}">
      <dgm:prSet/>
      <dgm:spPr/>
      <dgm:t>
        <a:bodyPr/>
        <a:lstStyle/>
        <a:p>
          <a:endParaRPr lang="en-US"/>
        </a:p>
      </dgm:t>
    </dgm:pt>
    <dgm:pt modelId="{413F5923-50DC-4D70-BF41-B9B7840E638F}">
      <dgm:prSet phldrT="[Text]"/>
      <dgm:spPr/>
      <dgm:t>
        <a:bodyPr/>
        <a:lstStyle/>
        <a:p>
          <a:endParaRPr lang="en-US" dirty="0"/>
        </a:p>
      </dgm:t>
    </dgm:pt>
    <dgm:pt modelId="{407BB289-92B6-4667-BC70-6EBA2DB6C389}" type="parTrans" cxnId="{BC72C88F-568A-437B-A8DC-6A009F70CB30}">
      <dgm:prSet/>
      <dgm:spPr/>
      <dgm:t>
        <a:bodyPr/>
        <a:lstStyle/>
        <a:p>
          <a:endParaRPr lang="en-US"/>
        </a:p>
      </dgm:t>
    </dgm:pt>
    <dgm:pt modelId="{7818BD8D-4C5F-451C-BBD9-E80141CB132A}" type="sibTrans" cxnId="{BC72C88F-568A-437B-A8DC-6A009F70CB30}">
      <dgm:prSet/>
      <dgm:spPr/>
      <dgm:t>
        <a:bodyPr/>
        <a:lstStyle/>
        <a:p>
          <a:endParaRPr lang="en-US"/>
        </a:p>
      </dgm:t>
    </dgm:pt>
    <dgm:pt modelId="{43015B05-9B69-4DAD-B8B3-CDD2FE8479E3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1983C899-E94E-48EF-8645-529C0AB35366}" type="parTrans" cxnId="{99C4A45A-AEA4-460E-9A69-490784857B51}">
      <dgm:prSet/>
      <dgm:spPr/>
      <dgm:t>
        <a:bodyPr/>
        <a:lstStyle/>
        <a:p>
          <a:endParaRPr lang="en-US"/>
        </a:p>
      </dgm:t>
    </dgm:pt>
    <dgm:pt modelId="{AAFFBBF4-5A72-4D5E-8DCD-0AD18F474E1F}" type="sibTrans" cxnId="{99C4A45A-AEA4-460E-9A69-490784857B51}">
      <dgm:prSet/>
      <dgm:spPr/>
      <dgm:t>
        <a:bodyPr/>
        <a:lstStyle/>
        <a:p>
          <a:endParaRPr lang="en-US"/>
        </a:p>
      </dgm:t>
    </dgm:pt>
    <dgm:pt modelId="{75812AF3-CD22-4D4E-87A8-39ABB17E0AE4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9448A7FB-521D-4080-9A6D-56007531C1C2}" type="parTrans" cxnId="{FE5A7DA5-1536-4473-A865-A946DF2DD064}">
      <dgm:prSet/>
      <dgm:spPr/>
      <dgm:t>
        <a:bodyPr/>
        <a:lstStyle/>
        <a:p>
          <a:endParaRPr lang="en-US"/>
        </a:p>
      </dgm:t>
    </dgm:pt>
    <dgm:pt modelId="{E6A01E4E-C296-4079-BD78-4FF6D38253E3}" type="sibTrans" cxnId="{FE5A7DA5-1536-4473-A865-A946DF2DD064}">
      <dgm:prSet/>
      <dgm:spPr/>
      <dgm:t>
        <a:bodyPr/>
        <a:lstStyle/>
        <a:p>
          <a:endParaRPr lang="en-US"/>
        </a:p>
      </dgm:t>
    </dgm:pt>
    <dgm:pt modelId="{80A66FAD-3D2B-41A7-A3D7-176A10A2A4AC}">
      <dgm:prSet phldrT="[Text]"/>
      <dgm:spPr/>
      <dgm:t>
        <a:bodyPr/>
        <a:lstStyle/>
        <a:p>
          <a:endParaRPr lang="en-US" dirty="0"/>
        </a:p>
      </dgm:t>
    </dgm:pt>
    <dgm:pt modelId="{8A21E254-BF64-407D-A900-4E8318E7AEA9}" type="parTrans" cxnId="{CA6FABA8-5EB0-4605-AC2E-DF4225A9B240}">
      <dgm:prSet/>
      <dgm:spPr/>
      <dgm:t>
        <a:bodyPr/>
        <a:lstStyle/>
        <a:p>
          <a:endParaRPr lang="en-US"/>
        </a:p>
      </dgm:t>
    </dgm:pt>
    <dgm:pt modelId="{D620B112-1C12-4C6B-913C-A90156E5C3EB}" type="sibTrans" cxnId="{CA6FABA8-5EB0-4605-AC2E-DF4225A9B240}">
      <dgm:prSet/>
      <dgm:spPr/>
      <dgm:t>
        <a:bodyPr/>
        <a:lstStyle/>
        <a:p>
          <a:endParaRPr lang="en-US"/>
        </a:p>
      </dgm:t>
    </dgm:pt>
    <dgm:pt modelId="{56198296-4A6D-4B90-9238-AECFD7928778}">
      <dgm:prSet/>
      <dgm:spPr/>
      <dgm:t>
        <a:bodyPr/>
        <a:lstStyle/>
        <a:p>
          <a:r>
            <a:rPr lang="en-US" dirty="0"/>
            <a:t>Cloud provider is managing and maintaining your resources.</a:t>
          </a:r>
        </a:p>
      </dgm:t>
    </dgm:pt>
    <dgm:pt modelId="{0789741C-1CE9-4E2B-97BA-E17515134200}" type="parTrans" cxnId="{1A202788-10FF-40DF-BA63-16C6DE2F0591}">
      <dgm:prSet/>
      <dgm:spPr/>
      <dgm:t>
        <a:bodyPr/>
        <a:lstStyle/>
        <a:p>
          <a:endParaRPr lang="en-US"/>
        </a:p>
      </dgm:t>
    </dgm:pt>
    <dgm:pt modelId="{CA15AFD2-DF77-46AA-A414-76D4E61E18D9}" type="sibTrans" cxnId="{1A202788-10FF-40DF-BA63-16C6DE2F0591}">
      <dgm:prSet/>
      <dgm:spPr/>
      <dgm:t>
        <a:bodyPr/>
        <a:lstStyle/>
        <a:p>
          <a:endParaRPr lang="en-US"/>
        </a:p>
      </dgm:t>
    </dgm:pt>
    <dgm:pt modelId="{D2E08E7C-E89A-444B-803B-405523D5EEA2}">
      <dgm:prSet/>
      <dgm:spPr/>
      <dgm:t>
        <a:bodyPr/>
        <a:lstStyle/>
        <a:p>
          <a:r>
            <a:rPr lang="en-US" dirty="0"/>
            <a:t>Ex.: Azure, AWS, and  Google Cloud.</a:t>
          </a:r>
        </a:p>
      </dgm:t>
    </dgm:pt>
    <dgm:pt modelId="{592F8412-C32B-4F38-9142-7155E11E9F52}" type="parTrans" cxnId="{01A1994D-2716-4CE2-BA65-F1AE4986F883}">
      <dgm:prSet/>
      <dgm:spPr/>
      <dgm:t>
        <a:bodyPr/>
        <a:lstStyle/>
        <a:p>
          <a:endParaRPr lang="en-US"/>
        </a:p>
      </dgm:t>
    </dgm:pt>
    <dgm:pt modelId="{D3EED893-06DA-4039-93A9-2AED0DEFAB7A}" type="sibTrans" cxnId="{01A1994D-2716-4CE2-BA65-F1AE4986F883}">
      <dgm:prSet/>
      <dgm:spPr/>
      <dgm:t>
        <a:bodyPr/>
        <a:lstStyle/>
        <a:p>
          <a:endParaRPr lang="en-US"/>
        </a:p>
      </dgm:t>
    </dgm:pt>
    <dgm:pt modelId="{8A214CD2-435A-425F-9DE6-6C325006419A}">
      <dgm:prSet phldrT="[Text]"/>
      <dgm:spPr/>
      <dgm:t>
        <a:bodyPr/>
        <a:lstStyle/>
        <a:p>
          <a:endParaRPr lang="en-US" dirty="0"/>
        </a:p>
      </dgm:t>
    </dgm:pt>
    <dgm:pt modelId="{B6AFB3C8-466B-4B6F-95C5-8D80BB2A9971}" type="parTrans" cxnId="{C4595C0C-ACD0-4D22-AE10-1646ABDEA8AC}">
      <dgm:prSet/>
      <dgm:spPr/>
      <dgm:t>
        <a:bodyPr/>
        <a:lstStyle/>
        <a:p>
          <a:endParaRPr lang="en-US"/>
        </a:p>
      </dgm:t>
    </dgm:pt>
    <dgm:pt modelId="{952FBEF3-F67F-44AB-A40D-60EE2F8AB873}" type="sibTrans" cxnId="{C4595C0C-ACD0-4D22-AE10-1646ABDEA8AC}">
      <dgm:prSet/>
      <dgm:spPr/>
      <dgm:t>
        <a:bodyPr/>
        <a:lstStyle/>
        <a:p>
          <a:endParaRPr lang="en-US"/>
        </a:p>
      </dgm:t>
    </dgm:pt>
    <dgm:pt modelId="{4567CB9C-5990-421D-BDC3-812DE829004E}">
      <dgm:prSet/>
      <dgm:spPr/>
      <dgm:t>
        <a:bodyPr/>
        <a:lstStyle/>
        <a:p>
          <a:r>
            <a:rPr lang="en-US" dirty="0"/>
            <a:t>Your are responsible for managing and maintaining hardware and security.</a:t>
          </a:r>
        </a:p>
      </dgm:t>
    </dgm:pt>
    <dgm:pt modelId="{C7256952-4647-40D5-9430-6F80DCA2DAA4}" type="parTrans" cxnId="{7B473E8A-65A9-4F89-B652-E3E7FEA84475}">
      <dgm:prSet/>
      <dgm:spPr/>
      <dgm:t>
        <a:bodyPr/>
        <a:lstStyle/>
        <a:p>
          <a:endParaRPr lang="en-US"/>
        </a:p>
      </dgm:t>
    </dgm:pt>
    <dgm:pt modelId="{BED260C8-6BCD-4C43-8BE3-3B621C8C7150}" type="sibTrans" cxnId="{7B473E8A-65A9-4F89-B652-E3E7FEA84475}">
      <dgm:prSet/>
      <dgm:spPr/>
      <dgm:t>
        <a:bodyPr/>
        <a:lstStyle/>
        <a:p>
          <a:endParaRPr lang="en-US"/>
        </a:p>
      </dgm:t>
    </dgm:pt>
    <dgm:pt modelId="{14A957F7-9A79-4239-B88C-40F920EFB078}">
      <dgm:prSet/>
      <dgm:spPr/>
      <dgm:t>
        <a:bodyPr/>
        <a:lstStyle/>
        <a:p>
          <a:r>
            <a:rPr lang="en-US" dirty="0"/>
            <a:t>Allows you run your application in most appropriate location.</a:t>
          </a:r>
        </a:p>
      </dgm:t>
    </dgm:pt>
    <dgm:pt modelId="{5DBB67B6-BDD4-497D-ABFA-C0F2E956647E}" type="parTrans" cxnId="{7D819CED-CC0F-4B5C-A56B-767AA958D647}">
      <dgm:prSet/>
      <dgm:spPr/>
      <dgm:t>
        <a:bodyPr/>
        <a:lstStyle/>
        <a:p>
          <a:endParaRPr lang="en-US"/>
        </a:p>
      </dgm:t>
    </dgm:pt>
    <dgm:pt modelId="{C7053FD3-4F0C-4DB8-9C12-C83D1783F2B6}" type="sibTrans" cxnId="{7D819CED-CC0F-4B5C-A56B-767AA958D647}">
      <dgm:prSet/>
      <dgm:spPr/>
      <dgm:t>
        <a:bodyPr/>
        <a:lstStyle/>
        <a:p>
          <a:endParaRPr lang="en-US"/>
        </a:p>
      </dgm:t>
    </dgm:pt>
    <dgm:pt modelId="{8010ECB5-9F96-4CCE-B6B4-B7A526AC5C4D}">
      <dgm:prSet phldrT="[Text]"/>
      <dgm:spPr/>
      <dgm:t>
        <a:bodyPr/>
        <a:lstStyle/>
        <a:p>
          <a:r>
            <a:rPr lang="en-US" dirty="0"/>
            <a:t>You have no local hardware</a:t>
          </a:r>
        </a:p>
      </dgm:t>
    </dgm:pt>
    <dgm:pt modelId="{774AE1A6-EFED-4643-BDDC-9A761A0F01EE}" type="parTrans" cxnId="{4DFD7516-89A3-449C-8282-92CD71368B5D}">
      <dgm:prSet/>
      <dgm:spPr/>
      <dgm:t>
        <a:bodyPr/>
        <a:lstStyle/>
        <a:p>
          <a:endParaRPr lang="en-US"/>
        </a:p>
      </dgm:t>
    </dgm:pt>
    <dgm:pt modelId="{49FB2623-D751-4780-962F-8AD46EA24D69}" type="sibTrans" cxnId="{4DFD7516-89A3-449C-8282-92CD71368B5D}">
      <dgm:prSet/>
      <dgm:spPr/>
      <dgm:t>
        <a:bodyPr/>
        <a:lstStyle/>
        <a:p>
          <a:endParaRPr lang="en-US"/>
        </a:p>
      </dgm:t>
    </dgm:pt>
    <dgm:pt modelId="{3D692CBC-34EF-4472-A623-69375B68ED88}">
      <dgm:prSet phldrT="[Text]"/>
      <dgm:spPr/>
      <dgm:t>
        <a:bodyPr/>
        <a:lstStyle/>
        <a:p>
          <a:r>
            <a:rPr lang="en-US" dirty="0"/>
            <a:t>Your create your own cloud environment in you datacenter.</a:t>
          </a:r>
        </a:p>
      </dgm:t>
    </dgm:pt>
    <dgm:pt modelId="{DD9FB18B-328B-40F8-8FE3-6BC269A45369}" type="parTrans" cxnId="{0B2E082B-B942-4E64-8DF2-ADCEA0EEF945}">
      <dgm:prSet/>
      <dgm:spPr/>
      <dgm:t>
        <a:bodyPr/>
        <a:lstStyle/>
        <a:p>
          <a:endParaRPr lang="en-US"/>
        </a:p>
      </dgm:t>
    </dgm:pt>
    <dgm:pt modelId="{C4A54505-07AD-4BF1-AACD-DC4DD4CC9BC6}" type="sibTrans" cxnId="{0B2E082B-B942-4E64-8DF2-ADCEA0EEF945}">
      <dgm:prSet/>
      <dgm:spPr/>
      <dgm:t>
        <a:bodyPr/>
        <a:lstStyle/>
        <a:p>
          <a:endParaRPr lang="en-US"/>
        </a:p>
      </dgm:t>
    </dgm:pt>
    <dgm:pt modelId="{CBAF73A5-791D-4722-96E4-2CC7D886619A}">
      <dgm:prSet phldrT="[Text]"/>
      <dgm:spPr/>
      <dgm:t>
        <a:bodyPr/>
        <a:lstStyle/>
        <a:p>
          <a:r>
            <a:rPr lang="en-US" dirty="0"/>
            <a:t>It combines the public and private clouds.</a:t>
          </a:r>
        </a:p>
      </dgm:t>
    </dgm:pt>
    <dgm:pt modelId="{E687FF13-12F1-4D3C-9D39-7540B43B0BDD}" type="parTrans" cxnId="{EF4F2397-48AE-4A4C-BA96-A734FEAC71DD}">
      <dgm:prSet/>
      <dgm:spPr/>
      <dgm:t>
        <a:bodyPr/>
        <a:lstStyle/>
        <a:p>
          <a:endParaRPr lang="en-US"/>
        </a:p>
      </dgm:t>
    </dgm:pt>
    <dgm:pt modelId="{4440A0C1-35CD-466C-ADCA-17984FB80290}" type="sibTrans" cxnId="{EF4F2397-48AE-4A4C-BA96-A734FEAC71DD}">
      <dgm:prSet/>
      <dgm:spPr/>
      <dgm:t>
        <a:bodyPr/>
        <a:lstStyle/>
        <a:p>
          <a:endParaRPr lang="en-US"/>
        </a:p>
      </dgm:t>
    </dgm:pt>
    <dgm:pt modelId="{E0A93619-89D6-48EA-9A59-9407C065518A}" type="pres">
      <dgm:prSet presAssocID="{DE87F15E-6758-4F5E-8E1E-B611BC3BA4B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8BEA31D-1133-4393-9018-20DDD10C920B}" type="pres">
      <dgm:prSet presAssocID="{7899D576-4E92-48C7-B025-8AADA4FB8BB3}" presName="composite" presStyleCnt="0"/>
      <dgm:spPr/>
    </dgm:pt>
    <dgm:pt modelId="{73F6147B-CE23-41DC-8DFC-77C7848761CB}" type="pres">
      <dgm:prSet presAssocID="{7899D576-4E92-48C7-B025-8AADA4FB8BB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EB52AA5-AD1B-4510-A7F3-654C04D241CB}" type="pres">
      <dgm:prSet presAssocID="{7899D576-4E92-48C7-B025-8AADA4FB8BB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F1172FE0-FFA2-4B07-998A-D54B42BEB864}" type="pres">
      <dgm:prSet presAssocID="{7899D576-4E92-48C7-B025-8AADA4FB8BB3}" presName="Accent" presStyleLbl="parChTrans1D1" presStyleIdx="0" presStyleCnt="3"/>
      <dgm:spPr/>
    </dgm:pt>
    <dgm:pt modelId="{CBC47C86-646F-4467-A474-482096F762E9}" type="pres">
      <dgm:prSet presAssocID="{7899D576-4E92-48C7-B025-8AADA4FB8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C5ADBB9-0021-4995-AAB7-5D45C25D30C2}" type="pres">
      <dgm:prSet presAssocID="{FF2D60AC-5D7E-4D9F-B003-C2D15D98F5CF}" presName="sibTrans" presStyleCnt="0"/>
      <dgm:spPr/>
    </dgm:pt>
    <dgm:pt modelId="{55C874AD-E497-4E81-93B1-C68ED3613106}" type="pres">
      <dgm:prSet presAssocID="{43015B05-9B69-4DAD-B8B3-CDD2FE8479E3}" presName="composite" presStyleCnt="0"/>
      <dgm:spPr/>
    </dgm:pt>
    <dgm:pt modelId="{AF2729AA-156A-4426-A273-9EDF27256F0D}" type="pres">
      <dgm:prSet presAssocID="{43015B05-9B69-4DAD-B8B3-CDD2FE8479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640411C-6A9F-49F7-91D5-350C47B0DC9F}" type="pres">
      <dgm:prSet presAssocID="{43015B05-9B69-4DAD-B8B3-CDD2FE8479E3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EAAAB138-C7CE-4D7C-A233-F9947CCC6AD7}" type="pres">
      <dgm:prSet presAssocID="{43015B05-9B69-4DAD-B8B3-CDD2FE8479E3}" presName="Accent" presStyleLbl="parChTrans1D1" presStyleIdx="1" presStyleCnt="3"/>
      <dgm:spPr/>
    </dgm:pt>
    <dgm:pt modelId="{9A66A96A-4656-47C9-B146-00BA50DF6FB5}" type="pres">
      <dgm:prSet presAssocID="{43015B05-9B69-4DAD-B8B3-CDD2FE8479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E5A07CD-B6C4-4B83-BECE-DE54E4E3D3C6}" type="pres">
      <dgm:prSet presAssocID="{AAFFBBF4-5A72-4D5E-8DCD-0AD18F474E1F}" presName="sibTrans" presStyleCnt="0"/>
      <dgm:spPr/>
    </dgm:pt>
    <dgm:pt modelId="{1F753EB8-C21D-444C-BB76-38DC2D179E59}" type="pres">
      <dgm:prSet presAssocID="{75812AF3-CD22-4D4E-87A8-39ABB17E0AE4}" presName="composite" presStyleCnt="0"/>
      <dgm:spPr/>
    </dgm:pt>
    <dgm:pt modelId="{6E24045C-7705-411A-B9FD-CC194EB98566}" type="pres">
      <dgm:prSet presAssocID="{75812AF3-CD22-4D4E-87A8-39ABB17E0AE4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42103C2-E022-4D42-AF58-E7E358A9AA1F}" type="pres">
      <dgm:prSet presAssocID="{75812AF3-CD22-4D4E-87A8-39ABB17E0AE4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CDDDFCA-B1A5-4995-AE39-5FD6A02E2790}" type="pres">
      <dgm:prSet presAssocID="{75812AF3-CD22-4D4E-87A8-39ABB17E0AE4}" presName="Accent" presStyleLbl="parChTrans1D1" presStyleIdx="2" presStyleCnt="3"/>
      <dgm:spPr/>
    </dgm:pt>
    <dgm:pt modelId="{BB166599-DD93-4818-B9F5-DEB0ABFD1BFC}" type="pres">
      <dgm:prSet presAssocID="{75812AF3-CD22-4D4E-87A8-39ABB17E0AE4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A75C0A-B3F8-4715-BC6D-7E9265BAFC81}" type="presOf" srcId="{75812AF3-CD22-4D4E-87A8-39ABB17E0AE4}" destId="{D42103C2-E022-4D42-AF58-E7E358A9AA1F}" srcOrd="0" destOrd="0" presId="urn:microsoft.com/office/officeart/2011/layout/TabList"/>
    <dgm:cxn modelId="{C4595C0C-ACD0-4D22-AE10-1646ABDEA8AC}" srcId="{43015B05-9B69-4DAD-B8B3-CDD2FE8479E3}" destId="{8A214CD2-435A-425F-9DE6-6C325006419A}" srcOrd="0" destOrd="0" parTransId="{B6AFB3C8-466B-4B6F-95C5-8D80BB2A9971}" sibTransId="{952FBEF3-F67F-44AB-A40D-60EE2F8AB873}"/>
    <dgm:cxn modelId="{E7821F13-4AED-4D65-8E89-3AC53D7CC1B8}" type="presOf" srcId="{413F5923-50DC-4D70-BF41-B9B7840E638F}" destId="{73F6147B-CE23-41DC-8DFC-77C7848761CB}" srcOrd="0" destOrd="0" presId="urn:microsoft.com/office/officeart/2011/layout/TabList"/>
    <dgm:cxn modelId="{9AFAE115-935E-43AF-8497-6F0BAE99DE86}" type="presOf" srcId="{8A214CD2-435A-425F-9DE6-6C325006419A}" destId="{AF2729AA-156A-4426-A273-9EDF27256F0D}" srcOrd="0" destOrd="0" presId="urn:microsoft.com/office/officeart/2011/layout/TabList"/>
    <dgm:cxn modelId="{F2F62616-9AE5-42CB-9BE8-EE5B8A5325C2}" type="presOf" srcId="{7899D576-4E92-48C7-B025-8AADA4FB8BB3}" destId="{9EB52AA5-AD1B-4510-A7F3-654C04D241CB}" srcOrd="0" destOrd="0" presId="urn:microsoft.com/office/officeart/2011/layout/TabList"/>
    <dgm:cxn modelId="{4DFD7516-89A3-449C-8282-92CD71368B5D}" srcId="{7899D576-4E92-48C7-B025-8AADA4FB8BB3}" destId="{8010ECB5-9F96-4CCE-B6B4-B7A526AC5C4D}" srcOrd="1" destOrd="0" parTransId="{774AE1A6-EFED-4643-BDDC-9A761A0F01EE}" sibTransId="{49FB2623-D751-4780-962F-8AD46EA24D69}"/>
    <dgm:cxn modelId="{A193041D-A311-40DC-9E22-71619EB96F39}" srcId="{DE87F15E-6758-4F5E-8E1E-B611BC3BA4BD}" destId="{7899D576-4E92-48C7-B025-8AADA4FB8BB3}" srcOrd="0" destOrd="0" parTransId="{77893F7B-4538-4E3D-9787-5781D88CDCF5}" sibTransId="{FF2D60AC-5D7E-4D9F-B003-C2D15D98F5CF}"/>
    <dgm:cxn modelId="{0B2E082B-B942-4E64-8DF2-ADCEA0EEF945}" srcId="{43015B05-9B69-4DAD-B8B3-CDD2FE8479E3}" destId="{3D692CBC-34EF-4472-A623-69375B68ED88}" srcOrd="1" destOrd="0" parTransId="{DD9FB18B-328B-40F8-8FE3-6BC269A45369}" sibTransId="{C4A54505-07AD-4BF1-AACD-DC4DD4CC9BC6}"/>
    <dgm:cxn modelId="{CF15E13D-CDBD-40A6-AD41-10244259DFF4}" type="presOf" srcId="{8010ECB5-9F96-4CCE-B6B4-B7A526AC5C4D}" destId="{CBC47C86-646F-4467-A474-482096F762E9}" srcOrd="0" destOrd="0" presId="urn:microsoft.com/office/officeart/2011/layout/TabList"/>
    <dgm:cxn modelId="{B73FB549-BEA1-47CE-BEAC-835B20DE0020}" type="presOf" srcId="{D2E08E7C-E89A-444B-803B-405523D5EEA2}" destId="{CBC47C86-646F-4467-A474-482096F762E9}" srcOrd="0" destOrd="2" presId="urn:microsoft.com/office/officeart/2011/layout/TabList"/>
    <dgm:cxn modelId="{01A1994D-2716-4CE2-BA65-F1AE4986F883}" srcId="{7899D576-4E92-48C7-B025-8AADA4FB8BB3}" destId="{D2E08E7C-E89A-444B-803B-405523D5EEA2}" srcOrd="3" destOrd="0" parTransId="{592F8412-C32B-4F38-9142-7155E11E9F52}" sibTransId="{D3EED893-06DA-4039-93A9-2AED0DEFAB7A}"/>
    <dgm:cxn modelId="{36F94774-2C47-44FD-908D-B3277ACB0B27}" type="presOf" srcId="{43015B05-9B69-4DAD-B8B3-CDD2FE8479E3}" destId="{7640411C-6A9F-49F7-91D5-350C47B0DC9F}" srcOrd="0" destOrd="0" presId="urn:microsoft.com/office/officeart/2011/layout/TabList"/>
    <dgm:cxn modelId="{4E3C2658-1C39-4FB8-986C-0673221458C3}" type="presOf" srcId="{DE87F15E-6758-4F5E-8E1E-B611BC3BA4BD}" destId="{E0A93619-89D6-48EA-9A59-9407C065518A}" srcOrd="0" destOrd="0" presId="urn:microsoft.com/office/officeart/2011/layout/TabList"/>
    <dgm:cxn modelId="{99C4A45A-AEA4-460E-9A69-490784857B51}" srcId="{DE87F15E-6758-4F5E-8E1E-B611BC3BA4BD}" destId="{43015B05-9B69-4DAD-B8B3-CDD2FE8479E3}" srcOrd="1" destOrd="0" parTransId="{1983C899-E94E-48EF-8645-529C0AB35366}" sibTransId="{AAFFBBF4-5A72-4D5E-8DCD-0AD18F474E1F}"/>
    <dgm:cxn modelId="{1A202788-10FF-40DF-BA63-16C6DE2F0591}" srcId="{7899D576-4E92-48C7-B025-8AADA4FB8BB3}" destId="{56198296-4A6D-4B90-9238-AECFD7928778}" srcOrd="2" destOrd="0" parTransId="{0789741C-1CE9-4E2B-97BA-E17515134200}" sibTransId="{CA15AFD2-DF77-46AA-A414-76D4E61E18D9}"/>
    <dgm:cxn modelId="{7B473E8A-65A9-4F89-B652-E3E7FEA84475}" srcId="{43015B05-9B69-4DAD-B8B3-CDD2FE8479E3}" destId="{4567CB9C-5990-421D-BDC3-812DE829004E}" srcOrd="2" destOrd="0" parTransId="{C7256952-4647-40D5-9430-6F80DCA2DAA4}" sibTransId="{BED260C8-6BCD-4C43-8BE3-3B621C8C7150}"/>
    <dgm:cxn modelId="{BC72C88F-568A-437B-A8DC-6A009F70CB30}" srcId="{7899D576-4E92-48C7-B025-8AADA4FB8BB3}" destId="{413F5923-50DC-4D70-BF41-B9B7840E638F}" srcOrd="0" destOrd="0" parTransId="{407BB289-92B6-4667-BC70-6EBA2DB6C389}" sibTransId="{7818BD8D-4C5F-451C-BBD9-E80141CB132A}"/>
    <dgm:cxn modelId="{EF4F2397-48AE-4A4C-BA96-A734FEAC71DD}" srcId="{75812AF3-CD22-4D4E-87A8-39ABB17E0AE4}" destId="{CBAF73A5-791D-4722-96E4-2CC7D886619A}" srcOrd="1" destOrd="0" parTransId="{E687FF13-12F1-4D3C-9D39-7540B43B0BDD}" sibTransId="{4440A0C1-35CD-466C-ADCA-17984FB80290}"/>
    <dgm:cxn modelId="{3B8A039C-C869-4F2F-8E33-B0242ED5705F}" type="presOf" srcId="{CBAF73A5-791D-4722-96E4-2CC7D886619A}" destId="{BB166599-DD93-4818-B9F5-DEB0ABFD1BFC}" srcOrd="0" destOrd="0" presId="urn:microsoft.com/office/officeart/2011/layout/TabList"/>
    <dgm:cxn modelId="{FE5A7DA5-1536-4473-A865-A946DF2DD064}" srcId="{DE87F15E-6758-4F5E-8E1E-B611BC3BA4BD}" destId="{75812AF3-CD22-4D4E-87A8-39ABB17E0AE4}" srcOrd="2" destOrd="0" parTransId="{9448A7FB-521D-4080-9A6D-56007531C1C2}" sibTransId="{E6A01E4E-C296-4079-BD78-4FF6D38253E3}"/>
    <dgm:cxn modelId="{CA6FABA8-5EB0-4605-AC2E-DF4225A9B240}" srcId="{75812AF3-CD22-4D4E-87A8-39ABB17E0AE4}" destId="{80A66FAD-3D2B-41A7-A3D7-176A10A2A4AC}" srcOrd="0" destOrd="0" parTransId="{8A21E254-BF64-407D-A900-4E8318E7AEA9}" sibTransId="{D620B112-1C12-4C6B-913C-A90156E5C3EB}"/>
    <dgm:cxn modelId="{C41D64AB-C441-4840-BB95-3500DD69690C}" type="presOf" srcId="{3D692CBC-34EF-4472-A623-69375B68ED88}" destId="{9A66A96A-4656-47C9-B146-00BA50DF6FB5}" srcOrd="0" destOrd="0" presId="urn:microsoft.com/office/officeart/2011/layout/TabList"/>
    <dgm:cxn modelId="{AD7FCCC5-F151-4E63-822B-EFB1AA78C2A5}" type="presOf" srcId="{56198296-4A6D-4B90-9238-AECFD7928778}" destId="{CBC47C86-646F-4467-A474-482096F762E9}" srcOrd="0" destOrd="1" presId="urn:microsoft.com/office/officeart/2011/layout/TabList"/>
    <dgm:cxn modelId="{4B284ADB-E4A0-4621-BF3C-F3EF1ED6B15B}" type="presOf" srcId="{14A957F7-9A79-4239-B88C-40F920EFB078}" destId="{BB166599-DD93-4818-B9F5-DEB0ABFD1BFC}" srcOrd="0" destOrd="1" presId="urn:microsoft.com/office/officeart/2011/layout/TabList"/>
    <dgm:cxn modelId="{FD7F2CE9-32CE-4B47-8E65-ACBC16DC6C7A}" type="presOf" srcId="{4567CB9C-5990-421D-BDC3-812DE829004E}" destId="{9A66A96A-4656-47C9-B146-00BA50DF6FB5}" srcOrd="0" destOrd="1" presId="urn:microsoft.com/office/officeart/2011/layout/TabList"/>
    <dgm:cxn modelId="{7D819CED-CC0F-4B5C-A56B-767AA958D647}" srcId="{75812AF3-CD22-4D4E-87A8-39ABB17E0AE4}" destId="{14A957F7-9A79-4239-B88C-40F920EFB078}" srcOrd="2" destOrd="0" parTransId="{5DBB67B6-BDD4-497D-ABFA-C0F2E956647E}" sibTransId="{C7053FD3-4F0C-4DB8-9C12-C83D1783F2B6}"/>
    <dgm:cxn modelId="{B11BEBEF-3CA3-4DF5-A48D-88F218712340}" type="presOf" srcId="{80A66FAD-3D2B-41A7-A3D7-176A10A2A4AC}" destId="{6E24045C-7705-411A-B9FD-CC194EB98566}" srcOrd="0" destOrd="0" presId="urn:microsoft.com/office/officeart/2011/layout/TabList"/>
    <dgm:cxn modelId="{49C7BD40-6A7A-41E0-806D-89005426F358}" type="presParOf" srcId="{E0A93619-89D6-48EA-9A59-9407C065518A}" destId="{98BEA31D-1133-4393-9018-20DDD10C920B}" srcOrd="0" destOrd="0" presId="urn:microsoft.com/office/officeart/2011/layout/TabList"/>
    <dgm:cxn modelId="{76299DD4-15BD-4F4C-AFC3-D5485D5AD0BD}" type="presParOf" srcId="{98BEA31D-1133-4393-9018-20DDD10C920B}" destId="{73F6147B-CE23-41DC-8DFC-77C7848761CB}" srcOrd="0" destOrd="0" presId="urn:microsoft.com/office/officeart/2011/layout/TabList"/>
    <dgm:cxn modelId="{B0B230EB-F8AF-4CEB-901A-A0F8661B2149}" type="presParOf" srcId="{98BEA31D-1133-4393-9018-20DDD10C920B}" destId="{9EB52AA5-AD1B-4510-A7F3-654C04D241CB}" srcOrd="1" destOrd="0" presId="urn:microsoft.com/office/officeart/2011/layout/TabList"/>
    <dgm:cxn modelId="{F45FD7DE-D5BC-425B-B46A-9FB2F13E117E}" type="presParOf" srcId="{98BEA31D-1133-4393-9018-20DDD10C920B}" destId="{F1172FE0-FFA2-4B07-998A-D54B42BEB864}" srcOrd="2" destOrd="0" presId="urn:microsoft.com/office/officeart/2011/layout/TabList"/>
    <dgm:cxn modelId="{666F0615-0393-4478-ADF0-1746C51C6F1C}" type="presParOf" srcId="{E0A93619-89D6-48EA-9A59-9407C065518A}" destId="{CBC47C86-646F-4467-A474-482096F762E9}" srcOrd="1" destOrd="0" presId="urn:microsoft.com/office/officeart/2011/layout/TabList"/>
    <dgm:cxn modelId="{FA0A4B26-660C-4CEC-B2A6-3F013440D395}" type="presParOf" srcId="{E0A93619-89D6-48EA-9A59-9407C065518A}" destId="{5C5ADBB9-0021-4995-AAB7-5D45C25D30C2}" srcOrd="2" destOrd="0" presId="urn:microsoft.com/office/officeart/2011/layout/TabList"/>
    <dgm:cxn modelId="{10A5FC3F-5C50-41C8-B339-09BDC8FE3115}" type="presParOf" srcId="{E0A93619-89D6-48EA-9A59-9407C065518A}" destId="{55C874AD-E497-4E81-93B1-C68ED3613106}" srcOrd="3" destOrd="0" presId="urn:microsoft.com/office/officeart/2011/layout/TabList"/>
    <dgm:cxn modelId="{609EA8D7-8E7F-48B1-B86A-1F0FAE6B256D}" type="presParOf" srcId="{55C874AD-E497-4E81-93B1-C68ED3613106}" destId="{AF2729AA-156A-4426-A273-9EDF27256F0D}" srcOrd="0" destOrd="0" presId="urn:microsoft.com/office/officeart/2011/layout/TabList"/>
    <dgm:cxn modelId="{F179B7AC-DB0C-4C1D-918C-F4F831CD3550}" type="presParOf" srcId="{55C874AD-E497-4E81-93B1-C68ED3613106}" destId="{7640411C-6A9F-49F7-91D5-350C47B0DC9F}" srcOrd="1" destOrd="0" presId="urn:microsoft.com/office/officeart/2011/layout/TabList"/>
    <dgm:cxn modelId="{F764E17E-8521-421B-A175-5567B42C7C00}" type="presParOf" srcId="{55C874AD-E497-4E81-93B1-C68ED3613106}" destId="{EAAAB138-C7CE-4D7C-A233-F9947CCC6AD7}" srcOrd="2" destOrd="0" presId="urn:microsoft.com/office/officeart/2011/layout/TabList"/>
    <dgm:cxn modelId="{FBC4C2AE-731F-486D-A699-74EC5A0B36D2}" type="presParOf" srcId="{E0A93619-89D6-48EA-9A59-9407C065518A}" destId="{9A66A96A-4656-47C9-B146-00BA50DF6FB5}" srcOrd="4" destOrd="0" presId="urn:microsoft.com/office/officeart/2011/layout/TabList"/>
    <dgm:cxn modelId="{F2B6AC8B-57EF-4B62-8C1B-A72C3C2112DB}" type="presParOf" srcId="{E0A93619-89D6-48EA-9A59-9407C065518A}" destId="{FE5A07CD-B6C4-4B83-BECE-DE54E4E3D3C6}" srcOrd="5" destOrd="0" presId="urn:microsoft.com/office/officeart/2011/layout/TabList"/>
    <dgm:cxn modelId="{F7092B98-22C8-4691-B965-D3BEEDFE966D}" type="presParOf" srcId="{E0A93619-89D6-48EA-9A59-9407C065518A}" destId="{1F753EB8-C21D-444C-BB76-38DC2D179E59}" srcOrd="6" destOrd="0" presId="urn:microsoft.com/office/officeart/2011/layout/TabList"/>
    <dgm:cxn modelId="{0D4DC5F4-C810-4553-9720-2016D18355D1}" type="presParOf" srcId="{1F753EB8-C21D-444C-BB76-38DC2D179E59}" destId="{6E24045C-7705-411A-B9FD-CC194EB98566}" srcOrd="0" destOrd="0" presId="urn:microsoft.com/office/officeart/2011/layout/TabList"/>
    <dgm:cxn modelId="{82DADE79-2B27-4CDF-8B55-5C308AFE9DC9}" type="presParOf" srcId="{1F753EB8-C21D-444C-BB76-38DC2D179E59}" destId="{D42103C2-E022-4D42-AF58-E7E358A9AA1F}" srcOrd="1" destOrd="0" presId="urn:microsoft.com/office/officeart/2011/layout/TabList"/>
    <dgm:cxn modelId="{437FF48E-A86A-434E-8F51-B914071C7EF6}" type="presParOf" srcId="{1F753EB8-C21D-444C-BB76-38DC2D179E59}" destId="{1CDDDFCA-B1A5-4995-AE39-5FD6A02E2790}" srcOrd="2" destOrd="0" presId="urn:microsoft.com/office/officeart/2011/layout/TabList"/>
    <dgm:cxn modelId="{E99D6731-F8DA-4E90-A5B3-39E6B467AB76}" type="presParOf" srcId="{E0A93619-89D6-48EA-9A59-9407C065518A}" destId="{BB166599-DD93-4818-B9F5-DEB0ABFD1BFC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microsoft.com/office/officeart/2005/8/layout/hList2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Infrastructure as a Service(IaaS)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It provides the hardware and operating system. It can be used in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Platform as a Service(PaaS)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 dirty="0"/>
            <a:t>Its goal is helping you create an application quickly without managing the underlying infrastructure. It is commonly used in following scenarios</a:t>
          </a:r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B87217D-78A1-4BCA-9064-89310EA060EE}">
      <dgm:prSet phldrT="[Text]"/>
      <dgm:spPr/>
      <dgm:t>
        <a:bodyPr/>
        <a:lstStyle/>
        <a:p>
          <a:r>
            <a:rPr lang="en-US" dirty="0"/>
            <a:t>Development Framework.</a:t>
          </a:r>
        </a:p>
      </dgm:t>
    </dgm:pt>
    <dgm:pt modelId="{DC496806-2C45-44A6-BB6E-BFA9EB4C2B51}" type="parTrans" cxnId="{26D38E60-D86F-47A5-A35D-D3A497CCDD20}">
      <dgm:prSet/>
      <dgm:spPr/>
      <dgm:t>
        <a:bodyPr/>
        <a:lstStyle/>
        <a:p>
          <a:endParaRPr lang="en-US"/>
        </a:p>
      </dgm:t>
    </dgm:pt>
    <dgm:pt modelId="{85F9AD5A-0819-4443-B0DA-5DC6FF88DDE8}" type="sibTrans" cxnId="{26D38E60-D86F-47A5-A35D-D3A497CCDD20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Software as a Service(SaaS)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It is centrally  hosted and managed for end user like Dynamics CRM, Skype, and office 365.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8ECFEEFC-6A9F-48CF-9A5C-DD05DC2E752E}">
      <dgm:prSet/>
      <dgm:spPr/>
      <dgm:t>
        <a:bodyPr/>
        <a:lstStyle/>
        <a:p>
          <a:endParaRPr lang="en-US" dirty="0"/>
        </a:p>
      </dgm:t>
    </dgm:pt>
    <dgm:pt modelId="{A128DDF4-CD9F-4F73-894F-24C031769D1A}" type="parTrans" cxnId="{E0F39274-70D1-4D98-ADD8-A4E690019807}">
      <dgm:prSet/>
      <dgm:spPr/>
      <dgm:t>
        <a:bodyPr/>
        <a:lstStyle/>
        <a:p>
          <a:endParaRPr lang="en-US"/>
        </a:p>
      </dgm:t>
    </dgm:pt>
    <dgm:pt modelId="{3597EBE3-80C2-46ED-AC06-7B09E1B4C647}" type="sibTrans" cxnId="{E0F39274-70D1-4D98-ADD8-A4E690019807}">
      <dgm:prSet/>
      <dgm:spPr/>
      <dgm:t>
        <a:bodyPr/>
        <a:lstStyle/>
        <a:p>
          <a:endParaRPr lang="en-US"/>
        </a:p>
      </dgm:t>
    </dgm:pt>
    <dgm:pt modelId="{C74E4293-6E47-4F37-A1F4-E77F83406877}">
      <dgm:prSet/>
      <dgm:spPr/>
      <dgm:t>
        <a:bodyPr/>
        <a:lstStyle/>
        <a:p>
          <a:r>
            <a:rPr lang="en-US" dirty="0"/>
            <a:t>Migrating work loads.</a:t>
          </a:r>
        </a:p>
      </dgm:t>
    </dgm:pt>
    <dgm:pt modelId="{09F1A3EC-BB0F-47AC-B0EC-F51CB0E309F7}" type="parTrans" cxnId="{75311801-0B3B-4FEB-A912-F0E245A88810}">
      <dgm:prSet/>
      <dgm:spPr/>
      <dgm:t>
        <a:bodyPr/>
        <a:lstStyle/>
        <a:p>
          <a:endParaRPr lang="en-US"/>
        </a:p>
      </dgm:t>
    </dgm:pt>
    <dgm:pt modelId="{0970EB4D-C009-4CCD-A25E-AAA820823BEB}" type="sibTrans" cxnId="{75311801-0B3B-4FEB-A912-F0E245A88810}">
      <dgm:prSet/>
      <dgm:spPr/>
      <dgm:t>
        <a:bodyPr/>
        <a:lstStyle/>
        <a:p>
          <a:endParaRPr lang="en-US"/>
        </a:p>
      </dgm:t>
    </dgm:pt>
    <dgm:pt modelId="{EC278143-08BB-4A5F-A7AC-CA40E10ADAE6}">
      <dgm:prSet/>
      <dgm:spPr/>
      <dgm:t>
        <a:bodyPr/>
        <a:lstStyle/>
        <a:p>
          <a:r>
            <a:rPr lang="en-US" dirty="0"/>
            <a:t>Test and development.</a:t>
          </a:r>
        </a:p>
      </dgm:t>
    </dgm:pt>
    <dgm:pt modelId="{9C5CF50B-5C8A-416D-997E-94D039C30991}" type="parTrans" cxnId="{17D86BB8-1209-42C4-99EA-2F61F6C2D5EC}">
      <dgm:prSet/>
      <dgm:spPr/>
      <dgm:t>
        <a:bodyPr/>
        <a:lstStyle/>
        <a:p>
          <a:endParaRPr lang="en-US"/>
        </a:p>
      </dgm:t>
    </dgm:pt>
    <dgm:pt modelId="{0D2C4BBD-FE7F-4D2F-A2ED-28327A806980}" type="sibTrans" cxnId="{17D86BB8-1209-42C4-99EA-2F61F6C2D5EC}">
      <dgm:prSet/>
      <dgm:spPr/>
      <dgm:t>
        <a:bodyPr/>
        <a:lstStyle/>
        <a:p>
          <a:endParaRPr lang="en-US"/>
        </a:p>
      </dgm:t>
    </dgm:pt>
    <dgm:pt modelId="{33D4B5BE-9CDD-4087-8B77-3DC0A071EF01}">
      <dgm:prSet/>
      <dgm:spPr/>
      <dgm:t>
        <a:bodyPr/>
        <a:lstStyle/>
        <a:p>
          <a:r>
            <a:rPr lang="en-US" dirty="0"/>
            <a:t>Storage, backup, and recovery.</a:t>
          </a:r>
        </a:p>
      </dgm:t>
    </dgm:pt>
    <dgm:pt modelId="{EF58B7A5-C679-486C-A839-34202AD309BC}" type="parTrans" cxnId="{5CDE5995-0804-4647-A94C-A600FCFFB1E2}">
      <dgm:prSet/>
      <dgm:spPr/>
      <dgm:t>
        <a:bodyPr/>
        <a:lstStyle/>
        <a:p>
          <a:endParaRPr lang="en-US"/>
        </a:p>
      </dgm:t>
    </dgm:pt>
    <dgm:pt modelId="{6F7E581D-C386-421B-AEC3-A427C23A27FE}" type="sibTrans" cxnId="{5CDE5995-0804-4647-A94C-A600FCFFB1E2}">
      <dgm:prSet/>
      <dgm:spPr/>
      <dgm:t>
        <a:bodyPr/>
        <a:lstStyle/>
        <a:p>
          <a:endParaRPr lang="en-US"/>
        </a:p>
      </dgm:t>
    </dgm:pt>
    <dgm:pt modelId="{D26EA259-2B9B-4BD6-82AB-EE61350EDE1B}">
      <dgm:prSet/>
      <dgm:spPr/>
      <dgm:t>
        <a:bodyPr/>
        <a:lstStyle/>
        <a:p>
          <a:endParaRPr lang="en-US" dirty="0"/>
        </a:p>
      </dgm:t>
    </dgm:pt>
    <dgm:pt modelId="{AA0B7026-A8CF-48E9-8CFB-4B6F06688F07}" type="parTrans" cxnId="{F8C7FBAE-CAF1-4B56-AA35-F286F91990BD}">
      <dgm:prSet/>
      <dgm:spPr/>
      <dgm:t>
        <a:bodyPr/>
        <a:lstStyle/>
        <a:p>
          <a:endParaRPr lang="en-US"/>
        </a:p>
      </dgm:t>
    </dgm:pt>
    <dgm:pt modelId="{8B97D4F6-67AD-4441-A782-160BFED270CC}" type="sibTrans" cxnId="{F8C7FBAE-CAF1-4B56-AA35-F286F91990BD}">
      <dgm:prSet/>
      <dgm:spPr/>
      <dgm:t>
        <a:bodyPr/>
        <a:lstStyle/>
        <a:p>
          <a:endParaRPr lang="en-US"/>
        </a:p>
      </dgm:t>
    </dgm:pt>
    <dgm:pt modelId="{1780A757-9045-4898-9D52-35E57ECAD4CC}">
      <dgm:prSet/>
      <dgm:spPr/>
      <dgm:t>
        <a:bodyPr/>
        <a:lstStyle/>
        <a:p>
          <a:r>
            <a:rPr lang="en-US" dirty="0"/>
            <a:t>Analytics or business intelligence.</a:t>
          </a:r>
        </a:p>
      </dgm:t>
    </dgm:pt>
    <dgm:pt modelId="{9C594D3F-EE65-4E80-B549-01A7F8CF8E59}" type="parTrans" cxnId="{74877212-FFF0-453E-A1A0-CF600B2F0295}">
      <dgm:prSet/>
      <dgm:spPr/>
      <dgm:t>
        <a:bodyPr/>
        <a:lstStyle/>
        <a:p>
          <a:endParaRPr lang="en-US"/>
        </a:p>
      </dgm:t>
    </dgm:pt>
    <dgm:pt modelId="{8D66DE87-65A0-47E3-A63E-21E603C728B1}" type="sibTrans" cxnId="{74877212-FFF0-453E-A1A0-CF600B2F0295}">
      <dgm:prSet/>
      <dgm:spPr/>
      <dgm:t>
        <a:bodyPr/>
        <a:lstStyle/>
        <a:p>
          <a:endParaRPr lang="en-US"/>
        </a:p>
      </dgm:t>
    </dgm:pt>
    <dgm:pt modelId="{39BD3D53-41F7-4B9E-AB4C-4269D6AFB6D6}" type="pres">
      <dgm:prSet presAssocID="{9FBD75D4-6474-4725-AB6A-00FC72E47443}" presName="linearFlow" presStyleCnt="0">
        <dgm:presLayoutVars>
          <dgm:dir/>
          <dgm:animLvl val="lvl"/>
          <dgm:resizeHandles/>
        </dgm:presLayoutVars>
      </dgm:prSet>
      <dgm:spPr/>
    </dgm:pt>
    <dgm:pt modelId="{7A8FDC59-FBE2-4B29-9E95-D77F50BA9661}" type="pres">
      <dgm:prSet presAssocID="{FB7DBF1D-597B-4F7F-ABE8-585BFC72C20A}" presName="compositeNode" presStyleCnt="0">
        <dgm:presLayoutVars>
          <dgm:bulletEnabled val="1"/>
        </dgm:presLayoutVars>
      </dgm:prSet>
      <dgm:spPr/>
    </dgm:pt>
    <dgm:pt modelId="{98D66134-4965-47D7-9734-3F9730F75346}" type="pres">
      <dgm:prSet presAssocID="{FB7DBF1D-597B-4F7F-ABE8-585BFC72C20A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848A74-C9C4-40EF-9E0C-3895FC12206D}" type="pres">
      <dgm:prSet presAssocID="{FB7DBF1D-597B-4F7F-ABE8-585BFC72C20A}" presName="childNode" presStyleLbl="node1" presStyleIdx="0" presStyleCnt="3">
        <dgm:presLayoutVars>
          <dgm:bulletEnabled val="1"/>
        </dgm:presLayoutVars>
      </dgm:prSet>
      <dgm:spPr/>
    </dgm:pt>
    <dgm:pt modelId="{306B920C-4438-4CB2-8443-8E34B72C8E8F}" type="pres">
      <dgm:prSet presAssocID="{FB7DBF1D-597B-4F7F-ABE8-585BFC72C20A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13D3DB6-FEBA-4497-A19C-4DA7D3859867}" type="pres">
      <dgm:prSet presAssocID="{1E9CB147-213B-4F00-9313-61CDE82C90CA}" presName="sibTrans" presStyleCnt="0"/>
      <dgm:spPr/>
    </dgm:pt>
    <dgm:pt modelId="{F3ED4036-8E2C-42DC-9A95-D60E92FFBA23}" type="pres">
      <dgm:prSet presAssocID="{5B395730-E9D7-4A24-B92A-0F1E48792526}" presName="compositeNode" presStyleCnt="0">
        <dgm:presLayoutVars>
          <dgm:bulletEnabled val="1"/>
        </dgm:presLayoutVars>
      </dgm:prSet>
      <dgm:spPr/>
    </dgm:pt>
    <dgm:pt modelId="{57B0D5D9-F678-4AB3-9338-4AB30828D07E}" type="pres">
      <dgm:prSet presAssocID="{5B395730-E9D7-4A24-B92A-0F1E48792526}" presName="imag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67EEB4-0781-4337-A6C5-FCFB1CDA248D}" type="pres">
      <dgm:prSet presAssocID="{5B395730-E9D7-4A24-B92A-0F1E48792526}" presName="childNode" presStyleLbl="node1" presStyleIdx="1" presStyleCnt="3">
        <dgm:presLayoutVars>
          <dgm:bulletEnabled val="1"/>
        </dgm:presLayoutVars>
      </dgm:prSet>
      <dgm:spPr/>
    </dgm:pt>
    <dgm:pt modelId="{2C97E978-FC1F-4DB4-9F6E-AB1347A877D0}" type="pres">
      <dgm:prSet presAssocID="{5B395730-E9D7-4A24-B92A-0F1E4879252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8B43B3E-F0D8-40A2-A3BC-26726CA9B615}" type="pres">
      <dgm:prSet presAssocID="{0F02D932-348D-41D4-AD46-0B4F44969C20}" presName="sibTrans" presStyleCnt="0"/>
      <dgm:spPr/>
    </dgm:pt>
    <dgm:pt modelId="{9807AE8B-40FE-4479-8E67-B908EC365E6D}" type="pres">
      <dgm:prSet presAssocID="{820B3201-80A8-442E-ACCC-9BA4B95B3968}" presName="compositeNode" presStyleCnt="0">
        <dgm:presLayoutVars>
          <dgm:bulletEnabled val="1"/>
        </dgm:presLayoutVars>
      </dgm:prSet>
      <dgm:spPr/>
    </dgm:pt>
    <dgm:pt modelId="{F71441EE-8310-4498-8A70-5B643143A0EF}" type="pres">
      <dgm:prSet presAssocID="{820B3201-80A8-442E-ACCC-9BA4B95B3968}" presName="imag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309892-9681-4387-A429-1C0B22386A13}" type="pres">
      <dgm:prSet presAssocID="{820B3201-80A8-442E-ACCC-9BA4B95B3968}" presName="childNode" presStyleLbl="node1" presStyleIdx="2" presStyleCnt="3">
        <dgm:presLayoutVars>
          <dgm:bulletEnabled val="1"/>
        </dgm:presLayoutVars>
      </dgm:prSet>
      <dgm:spPr/>
    </dgm:pt>
    <dgm:pt modelId="{BE1F333B-BB65-42C0-A939-DA7A7E2D2080}" type="pres">
      <dgm:prSet presAssocID="{820B3201-80A8-442E-ACCC-9BA4B95B3968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75311801-0B3B-4FEB-A912-F0E245A88810}" srcId="{8ECFEEFC-6A9F-48CF-9A5C-DD05DC2E752E}" destId="{C74E4293-6E47-4F37-A1F4-E77F83406877}" srcOrd="0" destOrd="0" parTransId="{09F1A3EC-BB0F-47AC-B0EC-F51CB0E309F7}" sibTransId="{0970EB4D-C009-4CCD-A25E-AAA820823BEB}"/>
    <dgm:cxn modelId="{AB30730C-5AC6-45FC-A378-B954926E7382}" type="presOf" srcId="{18410414-C7B0-4381-9DCB-99184989779D}" destId="{8D309892-9681-4387-A429-1C0B22386A13}" srcOrd="0" destOrd="0" presId="urn:microsoft.com/office/officeart/2005/8/layout/hList2"/>
    <dgm:cxn modelId="{7F304D11-11A9-4D43-A764-3493DAAFAA6D}" type="presOf" srcId="{33D4B5BE-9CDD-4087-8B77-3DC0A071EF01}" destId="{81848A74-C9C4-40EF-9E0C-3895FC12206D}" srcOrd="0" destOrd="4" presId="urn:microsoft.com/office/officeart/2005/8/layout/hList2"/>
    <dgm:cxn modelId="{74877212-FFF0-453E-A1A0-CF600B2F0295}" srcId="{D26EA259-2B9B-4BD6-82AB-EE61350EDE1B}" destId="{1780A757-9045-4898-9D52-35E57ECAD4CC}" srcOrd="1" destOrd="0" parTransId="{9C594D3F-EE65-4E80-B549-01A7F8CF8E59}" sibTransId="{8D66DE87-65A0-47E3-A63E-21E603C728B1}"/>
    <dgm:cxn modelId="{92CB0B21-BDC0-4A13-9439-70E62DE6F923}" type="presOf" srcId="{EC278143-08BB-4A5F-A7AC-CA40E10ADAE6}" destId="{81848A74-C9C4-40EF-9E0C-3895FC12206D}" srcOrd="0" destOrd="3" presId="urn:microsoft.com/office/officeart/2005/8/layout/hList2"/>
    <dgm:cxn modelId="{824A913C-73F9-47DF-BB19-D0907D647B30}" type="presOf" srcId="{1780A757-9045-4898-9D52-35E57ECAD4CC}" destId="{9667EEB4-0781-4337-A6C5-FCFB1CDA248D}" srcOrd="0" destOrd="3" presId="urn:microsoft.com/office/officeart/2005/8/layout/hList2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26D38E60-D86F-47A5-A35D-D3A497CCDD20}" srcId="{D26EA259-2B9B-4BD6-82AB-EE61350EDE1B}" destId="{8B87217D-78A1-4BCA-9064-89310EA060EE}" srcOrd="0" destOrd="0" parTransId="{DC496806-2C45-44A6-BB6E-BFA9EB4C2B51}" sibTransId="{85F9AD5A-0819-4443-B0DA-5DC6FF88DDE8}"/>
    <dgm:cxn modelId="{1005924D-A886-4FD9-B601-259730E3702C}" type="presOf" srcId="{5B395730-E9D7-4A24-B92A-0F1E48792526}" destId="{2C97E978-FC1F-4DB4-9F6E-AB1347A877D0}" srcOrd="0" destOrd="0" presId="urn:microsoft.com/office/officeart/2005/8/layout/hList2"/>
    <dgm:cxn modelId="{FBAEBA4E-A731-425E-AB9E-E63445089F62}" type="presOf" srcId="{2518549F-3724-40DB-BFF7-2931E81232D2}" destId="{81848A74-C9C4-40EF-9E0C-3895FC12206D}" srcOrd="0" destOrd="0" presId="urn:microsoft.com/office/officeart/2005/8/layout/hList2"/>
    <dgm:cxn modelId="{E73F8972-39A0-4C74-8D1F-C5A35D6440B0}" type="presOf" srcId="{D26EA259-2B9B-4BD6-82AB-EE61350EDE1B}" destId="{9667EEB4-0781-4337-A6C5-FCFB1CDA248D}" srcOrd="0" destOrd="1" presId="urn:microsoft.com/office/officeart/2005/8/layout/hList2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E0F39274-70D1-4D98-ADD8-A4E690019807}" srcId="{FB7DBF1D-597B-4F7F-ABE8-585BFC72C20A}" destId="{8ECFEEFC-6A9F-48CF-9A5C-DD05DC2E752E}" srcOrd="1" destOrd="0" parTransId="{A128DDF4-CD9F-4F73-894F-24C031769D1A}" sibTransId="{3597EBE3-80C2-46ED-AC06-7B09E1B4C647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37974B8D-9301-4C9A-910B-A46FA7B7091F}" type="presOf" srcId="{820B3201-80A8-442E-ACCC-9BA4B95B3968}" destId="{BE1F333B-BB65-42C0-A939-DA7A7E2D2080}" srcOrd="0" destOrd="0" presId="urn:microsoft.com/office/officeart/2005/8/layout/hList2"/>
    <dgm:cxn modelId="{5CDE5995-0804-4647-A94C-A600FCFFB1E2}" srcId="{8ECFEEFC-6A9F-48CF-9A5C-DD05DC2E752E}" destId="{33D4B5BE-9CDD-4087-8B77-3DC0A071EF01}" srcOrd="2" destOrd="0" parTransId="{EF58B7A5-C679-486C-A839-34202AD309BC}" sibTransId="{6F7E581D-C386-421B-AEC3-A427C23A27FE}"/>
    <dgm:cxn modelId="{314ED09E-6ADB-4D86-8D2E-2557A6DE2C55}" type="presOf" srcId="{8B87217D-78A1-4BCA-9064-89310EA060EE}" destId="{9667EEB4-0781-4337-A6C5-FCFB1CDA248D}" srcOrd="0" destOrd="2" presId="urn:microsoft.com/office/officeart/2005/8/layout/hList2"/>
    <dgm:cxn modelId="{30A3F9AA-077D-4A6E-AA54-BB279A5A2626}" type="presOf" srcId="{FB7DBF1D-597B-4F7F-ABE8-585BFC72C20A}" destId="{306B920C-4438-4CB2-8443-8E34B72C8E8F}" srcOrd="0" destOrd="0" presId="urn:microsoft.com/office/officeart/2005/8/layout/hList2"/>
    <dgm:cxn modelId="{F8C7FBAE-CAF1-4B56-AA35-F286F91990BD}" srcId="{5B395730-E9D7-4A24-B92A-0F1E48792526}" destId="{D26EA259-2B9B-4BD6-82AB-EE61350EDE1B}" srcOrd="1" destOrd="0" parTransId="{AA0B7026-A8CF-48E9-8CFB-4B6F06688F07}" sibTransId="{8B97D4F6-67AD-4441-A782-160BFED270CC}"/>
    <dgm:cxn modelId="{88353BB1-11AF-46F1-8C93-B63762E2EBAE}" type="presOf" srcId="{C74E4293-6E47-4F37-A1F4-E77F83406877}" destId="{81848A74-C9C4-40EF-9E0C-3895FC12206D}" srcOrd="0" destOrd="2" presId="urn:microsoft.com/office/officeart/2005/8/layout/hList2"/>
    <dgm:cxn modelId="{17D86BB8-1209-42C4-99EA-2F61F6C2D5EC}" srcId="{8ECFEEFC-6A9F-48CF-9A5C-DD05DC2E752E}" destId="{EC278143-08BB-4A5F-A7AC-CA40E10ADAE6}" srcOrd="1" destOrd="0" parTransId="{9C5CF50B-5C8A-416D-997E-94D039C30991}" sibTransId="{0D2C4BBD-FE7F-4D2F-A2ED-28327A806980}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1962FED2-B958-4160-8576-1960A896C43A}" type="presOf" srcId="{A0F80CFC-B9A3-4508-AC69-E1F3C671B380}" destId="{9667EEB4-0781-4337-A6C5-FCFB1CDA248D}" srcOrd="0" destOrd="0" presId="urn:microsoft.com/office/officeart/2005/8/layout/hList2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8567D9E3-1DC4-4B2B-9D2C-F2736131C46B}" type="presOf" srcId="{9FBD75D4-6474-4725-AB6A-00FC72E47443}" destId="{39BD3D53-41F7-4B9E-AB4C-4269D6AFB6D6}" srcOrd="0" destOrd="0" presId="urn:microsoft.com/office/officeart/2005/8/layout/hList2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601BDEF7-B994-44D2-BD4A-BAB21D7D4B0B}" type="presOf" srcId="{8ECFEEFC-6A9F-48CF-9A5C-DD05DC2E752E}" destId="{81848A74-C9C4-40EF-9E0C-3895FC12206D}" srcOrd="0" destOrd="1" presId="urn:microsoft.com/office/officeart/2005/8/layout/hList2"/>
    <dgm:cxn modelId="{A074FC0F-4945-43CB-A99D-47E8DE254022}" type="presParOf" srcId="{39BD3D53-41F7-4B9E-AB4C-4269D6AFB6D6}" destId="{7A8FDC59-FBE2-4B29-9E95-D77F50BA9661}" srcOrd="0" destOrd="0" presId="urn:microsoft.com/office/officeart/2005/8/layout/hList2"/>
    <dgm:cxn modelId="{5DDBDE66-5CE5-4DB3-9A0B-8E035B428DB7}" type="presParOf" srcId="{7A8FDC59-FBE2-4B29-9E95-D77F50BA9661}" destId="{98D66134-4965-47D7-9734-3F9730F75346}" srcOrd="0" destOrd="0" presId="urn:microsoft.com/office/officeart/2005/8/layout/hList2"/>
    <dgm:cxn modelId="{8072A0B7-62CB-4B17-8DA5-87DFC0C496D4}" type="presParOf" srcId="{7A8FDC59-FBE2-4B29-9E95-D77F50BA9661}" destId="{81848A74-C9C4-40EF-9E0C-3895FC12206D}" srcOrd="1" destOrd="0" presId="urn:microsoft.com/office/officeart/2005/8/layout/hList2"/>
    <dgm:cxn modelId="{EAA00159-989B-4991-B989-28096AEB2A60}" type="presParOf" srcId="{7A8FDC59-FBE2-4B29-9E95-D77F50BA9661}" destId="{306B920C-4438-4CB2-8443-8E34B72C8E8F}" srcOrd="2" destOrd="0" presId="urn:microsoft.com/office/officeart/2005/8/layout/hList2"/>
    <dgm:cxn modelId="{F24FDB09-9807-4D5B-85DD-F7B16B2CB013}" type="presParOf" srcId="{39BD3D53-41F7-4B9E-AB4C-4269D6AFB6D6}" destId="{B13D3DB6-FEBA-4497-A19C-4DA7D3859867}" srcOrd="1" destOrd="0" presId="urn:microsoft.com/office/officeart/2005/8/layout/hList2"/>
    <dgm:cxn modelId="{07A03756-350A-4E0E-89E1-53C5E3879C0E}" type="presParOf" srcId="{39BD3D53-41F7-4B9E-AB4C-4269D6AFB6D6}" destId="{F3ED4036-8E2C-42DC-9A95-D60E92FFBA23}" srcOrd="2" destOrd="0" presId="urn:microsoft.com/office/officeart/2005/8/layout/hList2"/>
    <dgm:cxn modelId="{EDE31A1A-5381-41C2-89D4-1B5F7207355A}" type="presParOf" srcId="{F3ED4036-8E2C-42DC-9A95-D60E92FFBA23}" destId="{57B0D5D9-F678-4AB3-9338-4AB30828D07E}" srcOrd="0" destOrd="0" presId="urn:microsoft.com/office/officeart/2005/8/layout/hList2"/>
    <dgm:cxn modelId="{B9F43906-246C-41E7-9CE1-50A682EC40ED}" type="presParOf" srcId="{F3ED4036-8E2C-42DC-9A95-D60E92FFBA23}" destId="{9667EEB4-0781-4337-A6C5-FCFB1CDA248D}" srcOrd="1" destOrd="0" presId="urn:microsoft.com/office/officeart/2005/8/layout/hList2"/>
    <dgm:cxn modelId="{5A54ECCF-71C6-40D6-B855-9405F76B5EE5}" type="presParOf" srcId="{F3ED4036-8E2C-42DC-9A95-D60E92FFBA23}" destId="{2C97E978-FC1F-4DB4-9F6E-AB1347A877D0}" srcOrd="2" destOrd="0" presId="urn:microsoft.com/office/officeart/2005/8/layout/hList2"/>
    <dgm:cxn modelId="{A0110F82-ADBA-4066-B37B-6640EA348893}" type="presParOf" srcId="{39BD3D53-41F7-4B9E-AB4C-4269D6AFB6D6}" destId="{28B43B3E-F0D8-40A2-A3BC-26726CA9B615}" srcOrd="3" destOrd="0" presId="urn:microsoft.com/office/officeart/2005/8/layout/hList2"/>
    <dgm:cxn modelId="{F3481988-5FA7-4182-8349-6CCD053C01F2}" type="presParOf" srcId="{39BD3D53-41F7-4B9E-AB4C-4269D6AFB6D6}" destId="{9807AE8B-40FE-4479-8E67-B908EC365E6D}" srcOrd="4" destOrd="0" presId="urn:microsoft.com/office/officeart/2005/8/layout/hList2"/>
    <dgm:cxn modelId="{C9AF9A6E-7E38-4689-B911-B2C3C6285E05}" type="presParOf" srcId="{9807AE8B-40FE-4479-8E67-B908EC365E6D}" destId="{F71441EE-8310-4498-8A70-5B643143A0EF}" srcOrd="0" destOrd="0" presId="urn:microsoft.com/office/officeart/2005/8/layout/hList2"/>
    <dgm:cxn modelId="{CDE247D0-EC7C-4193-A829-AA1F29B80D0D}" type="presParOf" srcId="{9807AE8B-40FE-4479-8E67-B908EC365E6D}" destId="{8D309892-9681-4387-A429-1C0B22386A13}" srcOrd="1" destOrd="0" presId="urn:microsoft.com/office/officeart/2005/8/layout/hList2"/>
    <dgm:cxn modelId="{84858F5E-39B8-47E2-9A43-86713767716E}" type="presParOf" srcId="{9807AE8B-40FE-4479-8E67-B908EC365E6D}" destId="{BE1F333B-BB65-42C0-A939-DA7A7E2D208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diagrams.loki3.com/BracketList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Structured Data</a:t>
          </a:r>
        </a:p>
        <a:p>
          <a:r>
            <a:rPr lang="en-US" dirty="0"/>
            <a:t>(relational data)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Adheres to a schema, so all of the data has the same fields or properties.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Semi-Structured data</a:t>
          </a:r>
        </a:p>
        <a:p>
          <a:r>
            <a:rPr lang="en-US" dirty="0"/>
            <a:t>(non-relational or NoSQL)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/>
            <a:t>Uses tags or Keys instead of tables, rows and columns .</a:t>
          </a:r>
          <a:endParaRPr lang="en-US" dirty="0"/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Unstructured Data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Has no designated structure.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0ED114EE-8BA7-4139-8119-2EF145D07C6C}">
      <dgm:prSet/>
      <dgm:spPr/>
      <dgm:t>
        <a:bodyPr/>
        <a:lstStyle/>
        <a:p>
          <a:r>
            <a:rPr lang="en-US" dirty="0"/>
            <a:t>Can be stored in a database table with row and columns.</a:t>
          </a:r>
        </a:p>
      </dgm:t>
    </dgm:pt>
    <dgm:pt modelId="{E7155D76-9B23-4036-8734-19FE75E41787}" type="parTrans" cxnId="{30997F72-0DFF-4686-BDDD-DBDCA9AE2A8A}">
      <dgm:prSet/>
      <dgm:spPr/>
      <dgm:t>
        <a:bodyPr/>
        <a:lstStyle/>
        <a:p>
          <a:endParaRPr lang="en-US"/>
        </a:p>
      </dgm:t>
    </dgm:pt>
    <dgm:pt modelId="{95E71E2A-9ED2-4C82-82C6-C9418C5742A2}" type="sibTrans" cxnId="{30997F72-0DFF-4686-BDDD-DBDCA9AE2A8A}">
      <dgm:prSet/>
      <dgm:spPr/>
      <dgm:t>
        <a:bodyPr/>
        <a:lstStyle/>
        <a:p>
          <a:endParaRPr lang="en-US"/>
        </a:p>
      </dgm:t>
    </dgm:pt>
    <dgm:pt modelId="{C18DECBB-C0A6-41DA-B824-191304EC164C}">
      <dgm:prSet/>
      <dgm:spPr/>
      <dgm:t>
        <a:bodyPr/>
        <a:lstStyle/>
        <a:p>
          <a:r>
            <a:rPr lang="en-US" dirty="0"/>
            <a:t>Easy to enter, query, and analyze.</a:t>
          </a:r>
        </a:p>
      </dgm:t>
    </dgm:pt>
    <dgm:pt modelId="{26E9A9D1-32D5-488B-9048-17796CAE6513}" type="parTrans" cxnId="{19947B96-267B-44CF-BA16-E6B61492CE52}">
      <dgm:prSet/>
      <dgm:spPr/>
      <dgm:t>
        <a:bodyPr/>
        <a:lstStyle/>
        <a:p>
          <a:endParaRPr lang="en-US"/>
        </a:p>
      </dgm:t>
    </dgm:pt>
    <dgm:pt modelId="{533F1FBA-F563-4E72-AFF5-376AFFAAF601}" type="sibTrans" cxnId="{19947B96-267B-44CF-BA16-E6B61492CE52}">
      <dgm:prSet/>
      <dgm:spPr/>
      <dgm:t>
        <a:bodyPr/>
        <a:lstStyle/>
        <a:p>
          <a:endParaRPr lang="en-US"/>
        </a:p>
      </dgm:t>
    </dgm:pt>
    <dgm:pt modelId="{E063B367-06B7-40BA-A58E-94E515FC31C7}">
      <dgm:prSet/>
      <dgm:spPr/>
      <dgm:t>
        <a:bodyPr/>
        <a:lstStyle/>
        <a:p>
          <a:r>
            <a:rPr lang="en-US" dirty="0"/>
            <a:t>All data follows the same format.</a:t>
          </a:r>
        </a:p>
      </dgm:t>
    </dgm:pt>
    <dgm:pt modelId="{C9121D36-6A82-405A-A780-55B7506B1F53}" type="parTrans" cxnId="{693A57D8-012D-4A89-AA64-6688F517B529}">
      <dgm:prSet/>
      <dgm:spPr/>
      <dgm:t>
        <a:bodyPr/>
        <a:lstStyle/>
        <a:p>
          <a:endParaRPr lang="en-US"/>
        </a:p>
      </dgm:t>
    </dgm:pt>
    <dgm:pt modelId="{E236B4B4-45CB-483B-8BA6-0B915114F060}" type="sibTrans" cxnId="{693A57D8-012D-4A89-AA64-6688F517B529}">
      <dgm:prSet/>
      <dgm:spPr/>
      <dgm:t>
        <a:bodyPr/>
        <a:lstStyle/>
        <a:p>
          <a:endParaRPr lang="en-US"/>
        </a:p>
      </dgm:t>
    </dgm:pt>
    <dgm:pt modelId="{19CD4A2E-DB9F-4DD4-8C26-0CDE095E3009}">
      <dgm:prSet/>
      <dgm:spPr/>
      <dgm:t>
        <a:bodyPr/>
        <a:lstStyle/>
        <a:p>
          <a:r>
            <a:rPr lang="en-US" dirty="0"/>
            <a:t>Tags or keys are organized in a hierarchy (Documents).</a:t>
          </a:r>
        </a:p>
      </dgm:t>
    </dgm:pt>
    <dgm:pt modelId="{96EC805C-0B36-4E7B-B170-3FB23FF5C13C}" type="parTrans" cxnId="{A2F45CD4-8065-4341-B58E-94580967E535}">
      <dgm:prSet/>
      <dgm:spPr/>
      <dgm:t>
        <a:bodyPr/>
        <a:lstStyle/>
        <a:p>
          <a:endParaRPr lang="en-US"/>
        </a:p>
      </dgm:t>
    </dgm:pt>
    <dgm:pt modelId="{1C76E349-15DF-49CF-BD33-01E7DDC60680}" type="sibTrans" cxnId="{A2F45CD4-8065-4341-B58E-94580967E535}">
      <dgm:prSet/>
      <dgm:spPr/>
      <dgm:t>
        <a:bodyPr/>
        <a:lstStyle/>
        <a:p>
          <a:endParaRPr lang="en-US"/>
        </a:p>
      </dgm:t>
    </dgm:pt>
    <dgm:pt modelId="{1166014A-24AD-4512-8975-54352F207B75}">
      <dgm:prSet/>
      <dgm:spPr/>
      <dgm:t>
        <a:bodyPr/>
        <a:lstStyle/>
        <a:p>
          <a:r>
            <a:rPr lang="en-US" dirty="0"/>
            <a:t>No restrictions on the kind of data it can hold.</a:t>
          </a:r>
        </a:p>
      </dgm:t>
    </dgm:pt>
    <dgm:pt modelId="{D5BC0ABD-D5DD-4167-95DE-D813A33A0709}" type="parTrans" cxnId="{9079D8A2-BB69-4848-82B5-BFFEDD03B552}">
      <dgm:prSet/>
      <dgm:spPr/>
      <dgm:t>
        <a:bodyPr/>
        <a:lstStyle/>
        <a:p>
          <a:endParaRPr lang="en-US"/>
        </a:p>
      </dgm:t>
    </dgm:pt>
    <dgm:pt modelId="{C5435CB0-B6FD-4594-9AA8-615A5BB1ECDE}" type="sibTrans" cxnId="{9079D8A2-BB69-4848-82B5-BFFEDD03B552}">
      <dgm:prSet/>
      <dgm:spPr/>
      <dgm:t>
        <a:bodyPr/>
        <a:lstStyle/>
        <a:p>
          <a:endParaRPr lang="en-US"/>
        </a:p>
      </dgm:t>
    </dgm:pt>
    <dgm:pt modelId="{80C19AC8-C46C-478C-B24E-16D67565E176}">
      <dgm:prSet/>
      <dgm:spPr/>
      <dgm:t>
        <a:bodyPr/>
        <a:lstStyle/>
        <a:p>
          <a:r>
            <a:rPr lang="en-US" dirty="0"/>
            <a:t>Becoming more prominent as business try to tap to a new data source.</a:t>
          </a:r>
        </a:p>
      </dgm:t>
    </dgm:pt>
    <dgm:pt modelId="{4C8EF3C2-E28D-49D1-91EF-03CCA844C207}" type="parTrans" cxnId="{1B907799-1C3A-4AFD-B866-B8150737DEE5}">
      <dgm:prSet/>
      <dgm:spPr/>
      <dgm:t>
        <a:bodyPr/>
        <a:lstStyle/>
        <a:p>
          <a:endParaRPr lang="en-US"/>
        </a:p>
      </dgm:t>
    </dgm:pt>
    <dgm:pt modelId="{AAB10727-F9AE-45A7-A64C-CA5F747C839C}" type="sibTrans" cxnId="{1B907799-1C3A-4AFD-B866-B8150737DEE5}">
      <dgm:prSet/>
      <dgm:spPr/>
      <dgm:t>
        <a:bodyPr/>
        <a:lstStyle/>
        <a:p>
          <a:endParaRPr lang="en-US"/>
        </a:p>
      </dgm:t>
    </dgm:pt>
    <dgm:pt modelId="{814BE245-E047-4937-8D87-AF723477517B}">
      <dgm:prSet/>
      <dgm:spPr/>
      <dgm:t>
        <a:bodyPr/>
        <a:lstStyle/>
        <a:p>
          <a:r>
            <a:rPr lang="en-US" dirty="0"/>
            <a:t>Ex: PDFs, media files, JSON files.</a:t>
          </a:r>
        </a:p>
      </dgm:t>
    </dgm:pt>
    <dgm:pt modelId="{C9036519-DD8E-4D87-BA54-A4C88D4A6421}" type="parTrans" cxnId="{464A1209-23F8-4DAF-82E8-B17B93B29EAF}">
      <dgm:prSet/>
      <dgm:spPr/>
      <dgm:t>
        <a:bodyPr/>
        <a:lstStyle/>
        <a:p>
          <a:endParaRPr lang="en-US"/>
        </a:p>
      </dgm:t>
    </dgm:pt>
    <dgm:pt modelId="{17DE6B3B-A409-43EA-B762-1449A40EB401}" type="sibTrans" cxnId="{464A1209-23F8-4DAF-82E8-B17B93B29EAF}">
      <dgm:prSet/>
      <dgm:spPr/>
      <dgm:t>
        <a:bodyPr/>
        <a:lstStyle/>
        <a:p>
          <a:endParaRPr lang="en-US"/>
        </a:p>
      </dgm:t>
    </dgm:pt>
    <dgm:pt modelId="{7DB9113B-805E-4100-A603-C965E8B4DC07}" type="pres">
      <dgm:prSet presAssocID="{9FBD75D4-6474-4725-AB6A-00FC72E47443}" presName="Name0" presStyleCnt="0">
        <dgm:presLayoutVars>
          <dgm:dir/>
          <dgm:animLvl val="lvl"/>
          <dgm:resizeHandles val="exact"/>
        </dgm:presLayoutVars>
      </dgm:prSet>
      <dgm:spPr/>
    </dgm:pt>
    <dgm:pt modelId="{F474233A-29E4-4115-855E-325C72E1CA95}" type="pres">
      <dgm:prSet presAssocID="{FB7DBF1D-597B-4F7F-ABE8-585BFC72C20A}" presName="linNode" presStyleCnt="0"/>
      <dgm:spPr/>
    </dgm:pt>
    <dgm:pt modelId="{E87333B1-ACE7-4C23-832C-9A1BFEABCB3C}" type="pres">
      <dgm:prSet presAssocID="{FB7DBF1D-597B-4F7F-ABE8-585BFC72C20A}" presName="parTx" presStyleLbl="revTx" presStyleIdx="0" presStyleCnt="3">
        <dgm:presLayoutVars>
          <dgm:chMax val="1"/>
          <dgm:bulletEnabled val="1"/>
        </dgm:presLayoutVars>
      </dgm:prSet>
      <dgm:spPr/>
    </dgm:pt>
    <dgm:pt modelId="{04C7DA46-F7D2-419F-A85B-AA5941885FCF}" type="pres">
      <dgm:prSet presAssocID="{FB7DBF1D-597B-4F7F-ABE8-585BFC72C20A}" presName="bracket" presStyleLbl="parChTrans1D1" presStyleIdx="0" presStyleCnt="3"/>
      <dgm:spPr/>
    </dgm:pt>
    <dgm:pt modelId="{2371DFEE-4360-41E6-8E70-5363790E299B}" type="pres">
      <dgm:prSet presAssocID="{FB7DBF1D-597B-4F7F-ABE8-585BFC72C20A}" presName="spH" presStyleCnt="0"/>
      <dgm:spPr/>
    </dgm:pt>
    <dgm:pt modelId="{C351391C-E3C8-4116-B0D0-E5F88AD9B36F}" type="pres">
      <dgm:prSet presAssocID="{FB7DBF1D-597B-4F7F-ABE8-585BFC72C20A}" presName="desTx" presStyleLbl="node1" presStyleIdx="0" presStyleCnt="3">
        <dgm:presLayoutVars>
          <dgm:bulletEnabled val="1"/>
        </dgm:presLayoutVars>
      </dgm:prSet>
      <dgm:spPr/>
    </dgm:pt>
    <dgm:pt modelId="{1125E92E-7BA9-453B-848F-4E859030DB31}" type="pres">
      <dgm:prSet presAssocID="{1E9CB147-213B-4F00-9313-61CDE82C90CA}" presName="spV" presStyleCnt="0"/>
      <dgm:spPr/>
    </dgm:pt>
    <dgm:pt modelId="{8BEB23A6-8F52-43E5-8909-7C6A756B98AF}" type="pres">
      <dgm:prSet presAssocID="{5B395730-E9D7-4A24-B92A-0F1E48792526}" presName="linNode" presStyleCnt="0"/>
      <dgm:spPr/>
    </dgm:pt>
    <dgm:pt modelId="{D01FAE78-4FF1-4C1B-BF16-D200FD54B69E}" type="pres">
      <dgm:prSet presAssocID="{5B395730-E9D7-4A24-B92A-0F1E48792526}" presName="parTx" presStyleLbl="revTx" presStyleIdx="1" presStyleCnt="3">
        <dgm:presLayoutVars>
          <dgm:chMax val="1"/>
          <dgm:bulletEnabled val="1"/>
        </dgm:presLayoutVars>
      </dgm:prSet>
      <dgm:spPr/>
    </dgm:pt>
    <dgm:pt modelId="{EA5913C5-86A1-40FC-A30B-FAF6D1C9599B}" type="pres">
      <dgm:prSet presAssocID="{5B395730-E9D7-4A24-B92A-0F1E48792526}" presName="bracket" presStyleLbl="parChTrans1D1" presStyleIdx="1" presStyleCnt="3"/>
      <dgm:spPr/>
    </dgm:pt>
    <dgm:pt modelId="{E6ACA944-62A9-402C-80AF-09360277FC0A}" type="pres">
      <dgm:prSet presAssocID="{5B395730-E9D7-4A24-B92A-0F1E48792526}" presName="spH" presStyleCnt="0"/>
      <dgm:spPr/>
    </dgm:pt>
    <dgm:pt modelId="{15BE0FDC-6F90-4567-88EA-1066D44CD308}" type="pres">
      <dgm:prSet presAssocID="{5B395730-E9D7-4A24-B92A-0F1E48792526}" presName="desTx" presStyleLbl="node1" presStyleIdx="1" presStyleCnt="3">
        <dgm:presLayoutVars>
          <dgm:bulletEnabled val="1"/>
        </dgm:presLayoutVars>
      </dgm:prSet>
      <dgm:spPr/>
    </dgm:pt>
    <dgm:pt modelId="{4BD83652-1498-4C43-9F14-A447D0F79403}" type="pres">
      <dgm:prSet presAssocID="{0F02D932-348D-41D4-AD46-0B4F44969C20}" presName="spV" presStyleCnt="0"/>
      <dgm:spPr/>
    </dgm:pt>
    <dgm:pt modelId="{1583CA89-F099-475F-AD9B-7805FE0CB5C9}" type="pres">
      <dgm:prSet presAssocID="{820B3201-80A8-442E-ACCC-9BA4B95B3968}" presName="linNode" presStyleCnt="0"/>
      <dgm:spPr/>
    </dgm:pt>
    <dgm:pt modelId="{BDFD40B7-9283-457C-9F65-D0B09BE912D8}" type="pres">
      <dgm:prSet presAssocID="{820B3201-80A8-442E-ACCC-9BA4B95B3968}" presName="parTx" presStyleLbl="revTx" presStyleIdx="2" presStyleCnt="3">
        <dgm:presLayoutVars>
          <dgm:chMax val="1"/>
          <dgm:bulletEnabled val="1"/>
        </dgm:presLayoutVars>
      </dgm:prSet>
      <dgm:spPr/>
    </dgm:pt>
    <dgm:pt modelId="{F73321B8-983A-4C99-B9EF-1BAE6B7870D0}" type="pres">
      <dgm:prSet presAssocID="{820B3201-80A8-442E-ACCC-9BA4B95B3968}" presName="bracket" presStyleLbl="parChTrans1D1" presStyleIdx="2" presStyleCnt="3"/>
      <dgm:spPr/>
    </dgm:pt>
    <dgm:pt modelId="{FB207C07-568A-486D-A53F-18EA1AD15A7E}" type="pres">
      <dgm:prSet presAssocID="{820B3201-80A8-442E-ACCC-9BA4B95B3968}" presName="spH" presStyleCnt="0"/>
      <dgm:spPr/>
    </dgm:pt>
    <dgm:pt modelId="{51F65FA7-6A1C-4095-AF16-15632C70BA7C}" type="pres">
      <dgm:prSet presAssocID="{820B3201-80A8-442E-ACCC-9BA4B95B3968}" presName="desTx" presStyleLbl="node1" presStyleIdx="2" presStyleCnt="3">
        <dgm:presLayoutVars>
          <dgm:bulletEnabled val="1"/>
        </dgm:presLayoutVars>
      </dgm:prSet>
      <dgm:spPr/>
    </dgm:pt>
  </dgm:ptLst>
  <dgm:cxnLst>
    <dgm:cxn modelId="{464A1209-23F8-4DAF-82E8-B17B93B29EAF}" srcId="{820B3201-80A8-442E-ACCC-9BA4B95B3968}" destId="{814BE245-E047-4937-8D87-AF723477517B}" srcOrd="3" destOrd="0" parTransId="{C9036519-DD8E-4D87-BA54-A4C88D4A6421}" sibTransId="{17DE6B3B-A409-43EA-B762-1449A40EB401}"/>
    <dgm:cxn modelId="{664A6E28-C666-47FB-81E9-4033EA56649B}" type="presOf" srcId="{80C19AC8-C46C-478C-B24E-16D67565E176}" destId="{51F65FA7-6A1C-4095-AF16-15632C70BA7C}" srcOrd="0" destOrd="2" presId="urn:diagrams.loki3.com/BracketList"/>
    <dgm:cxn modelId="{5C975128-5B00-495F-AF11-0300E7B7CA8D}" type="presOf" srcId="{A0F80CFC-B9A3-4508-AC69-E1F3C671B380}" destId="{15BE0FDC-6F90-4567-88EA-1066D44CD308}" srcOrd="0" destOrd="0" presId="urn:diagrams.loki3.com/BracketList"/>
    <dgm:cxn modelId="{1ED0A12D-D85F-4989-BBAA-4004E9F95F9A}" type="presOf" srcId="{5B395730-E9D7-4A24-B92A-0F1E48792526}" destId="{D01FAE78-4FF1-4C1B-BF16-D200FD54B69E}" srcOrd="0" destOrd="0" presId="urn:diagrams.loki3.com/BracketList"/>
    <dgm:cxn modelId="{EB3EBD3B-4D09-404E-AA23-CB78034CC0ED}" type="presOf" srcId="{814BE245-E047-4937-8D87-AF723477517B}" destId="{51F65FA7-6A1C-4095-AF16-15632C70BA7C}" srcOrd="0" destOrd="3" presId="urn:diagrams.loki3.com/BracketList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49A61547-7A4C-480E-AAA3-D786B4EA182D}" type="presOf" srcId="{E063B367-06B7-40BA-A58E-94E515FC31C7}" destId="{C351391C-E3C8-4116-B0D0-E5F88AD9B36F}" srcOrd="0" destOrd="3" presId="urn:diagrams.loki3.com/BracketList"/>
    <dgm:cxn modelId="{3F6D6F4E-1189-46AD-A25D-BBE4BA8446CF}" type="presOf" srcId="{820B3201-80A8-442E-ACCC-9BA4B95B3968}" destId="{BDFD40B7-9283-457C-9F65-D0B09BE912D8}" srcOrd="0" destOrd="0" presId="urn:diagrams.loki3.com/BracketList"/>
    <dgm:cxn modelId="{30997F72-0DFF-4686-BDDD-DBDCA9AE2A8A}" srcId="{FB7DBF1D-597B-4F7F-ABE8-585BFC72C20A}" destId="{0ED114EE-8BA7-4139-8119-2EF145D07C6C}" srcOrd="1" destOrd="0" parTransId="{E7155D76-9B23-4036-8734-19FE75E41787}" sibTransId="{95E71E2A-9ED2-4C82-82C6-C9418C5742A2}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7CC73986-37DC-416A-AA40-CC3D44DFAFC0}" type="presOf" srcId="{2518549F-3724-40DB-BFF7-2931E81232D2}" destId="{C351391C-E3C8-4116-B0D0-E5F88AD9B36F}" srcOrd="0" destOrd="0" presId="urn:diagrams.loki3.com/BracketList"/>
    <dgm:cxn modelId="{22B1F68F-435E-4FBF-A90A-F503AA849E9E}" type="presOf" srcId="{18410414-C7B0-4381-9DCB-99184989779D}" destId="{51F65FA7-6A1C-4095-AF16-15632C70BA7C}" srcOrd="0" destOrd="0" presId="urn:diagrams.loki3.com/BracketList"/>
    <dgm:cxn modelId="{19947B96-267B-44CF-BA16-E6B61492CE52}" srcId="{FB7DBF1D-597B-4F7F-ABE8-585BFC72C20A}" destId="{C18DECBB-C0A6-41DA-B824-191304EC164C}" srcOrd="2" destOrd="0" parTransId="{26E9A9D1-32D5-488B-9048-17796CAE6513}" sibTransId="{533F1FBA-F563-4E72-AFF5-376AFFAAF601}"/>
    <dgm:cxn modelId="{1B907799-1C3A-4AFD-B866-B8150737DEE5}" srcId="{820B3201-80A8-442E-ACCC-9BA4B95B3968}" destId="{80C19AC8-C46C-478C-B24E-16D67565E176}" srcOrd="2" destOrd="0" parTransId="{4C8EF3C2-E28D-49D1-91EF-03CCA844C207}" sibTransId="{AAB10727-F9AE-45A7-A64C-CA5F747C839C}"/>
    <dgm:cxn modelId="{9079D8A2-BB69-4848-82B5-BFFEDD03B552}" srcId="{820B3201-80A8-442E-ACCC-9BA4B95B3968}" destId="{1166014A-24AD-4512-8975-54352F207B75}" srcOrd="1" destOrd="0" parTransId="{D5BC0ABD-D5DD-4167-95DE-D813A33A0709}" sibTransId="{C5435CB0-B6FD-4594-9AA8-615A5BB1ECDE}"/>
    <dgm:cxn modelId="{940F6BB9-7485-429A-A379-3DA25C803B59}" type="presOf" srcId="{19CD4A2E-DB9F-4DD4-8C26-0CDE095E3009}" destId="{15BE0FDC-6F90-4567-88EA-1066D44CD308}" srcOrd="0" destOrd="1" presId="urn:diagrams.loki3.com/BracketList"/>
    <dgm:cxn modelId="{B36A03BE-2E75-48F0-B954-F28DB489C53D}" type="presOf" srcId="{0ED114EE-8BA7-4139-8119-2EF145D07C6C}" destId="{C351391C-E3C8-4116-B0D0-E5F88AD9B36F}" srcOrd="0" destOrd="1" presId="urn:diagrams.loki3.com/BracketList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6BA91BD2-DF59-4AD0-8C7D-F121B13753A8}" type="presOf" srcId="{FB7DBF1D-597B-4F7F-ABE8-585BFC72C20A}" destId="{E87333B1-ACE7-4C23-832C-9A1BFEABCB3C}" srcOrd="0" destOrd="0" presId="urn:diagrams.loki3.com/BracketList"/>
    <dgm:cxn modelId="{A2F45CD4-8065-4341-B58E-94580967E535}" srcId="{5B395730-E9D7-4A24-B92A-0F1E48792526}" destId="{19CD4A2E-DB9F-4DD4-8C26-0CDE095E3009}" srcOrd="1" destOrd="0" parTransId="{96EC805C-0B36-4E7B-B170-3FB23FF5C13C}" sibTransId="{1C76E349-15DF-49CF-BD33-01E7DDC60680}"/>
    <dgm:cxn modelId="{693A57D8-012D-4A89-AA64-6688F517B529}" srcId="{FB7DBF1D-597B-4F7F-ABE8-585BFC72C20A}" destId="{E063B367-06B7-40BA-A58E-94E515FC31C7}" srcOrd="3" destOrd="0" parTransId="{C9121D36-6A82-405A-A780-55B7506B1F53}" sibTransId="{E236B4B4-45CB-483B-8BA6-0B915114F060}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0633BFE2-7429-47F1-97B2-45B2A88DA500}" type="presOf" srcId="{9FBD75D4-6474-4725-AB6A-00FC72E47443}" destId="{7DB9113B-805E-4100-A603-C965E8B4DC07}" srcOrd="0" destOrd="0" presId="urn:diagrams.loki3.com/BracketList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1ABD03E9-E7B7-44CA-85AB-698D0DC84B71}" type="presOf" srcId="{C18DECBB-C0A6-41DA-B824-191304EC164C}" destId="{C351391C-E3C8-4116-B0D0-E5F88AD9B36F}" srcOrd="0" destOrd="2" presId="urn:diagrams.loki3.com/BracketList"/>
    <dgm:cxn modelId="{6607B6F8-F7C8-468E-B9D9-F785B3C8A246}" type="presOf" srcId="{1166014A-24AD-4512-8975-54352F207B75}" destId="{51F65FA7-6A1C-4095-AF16-15632C70BA7C}" srcOrd="0" destOrd="1" presId="urn:diagrams.loki3.com/BracketList"/>
    <dgm:cxn modelId="{298350AB-EF38-43FB-9DF5-D8CEB693F7E9}" type="presParOf" srcId="{7DB9113B-805E-4100-A603-C965E8B4DC07}" destId="{F474233A-29E4-4115-855E-325C72E1CA95}" srcOrd="0" destOrd="0" presId="urn:diagrams.loki3.com/BracketList"/>
    <dgm:cxn modelId="{C7BD8413-00A4-4F89-B32B-D1DA70677838}" type="presParOf" srcId="{F474233A-29E4-4115-855E-325C72E1CA95}" destId="{E87333B1-ACE7-4C23-832C-9A1BFEABCB3C}" srcOrd="0" destOrd="0" presId="urn:diagrams.loki3.com/BracketList"/>
    <dgm:cxn modelId="{71C28BB8-654C-4248-91B2-8AF836ECCC69}" type="presParOf" srcId="{F474233A-29E4-4115-855E-325C72E1CA95}" destId="{04C7DA46-F7D2-419F-A85B-AA5941885FCF}" srcOrd="1" destOrd="0" presId="urn:diagrams.loki3.com/BracketList"/>
    <dgm:cxn modelId="{2DDB0726-B470-486A-BED1-FC4527A972F9}" type="presParOf" srcId="{F474233A-29E4-4115-855E-325C72E1CA95}" destId="{2371DFEE-4360-41E6-8E70-5363790E299B}" srcOrd="2" destOrd="0" presId="urn:diagrams.loki3.com/BracketList"/>
    <dgm:cxn modelId="{21CB6D38-476B-4B5A-BA8F-2C14567CC664}" type="presParOf" srcId="{F474233A-29E4-4115-855E-325C72E1CA95}" destId="{C351391C-E3C8-4116-B0D0-E5F88AD9B36F}" srcOrd="3" destOrd="0" presId="urn:diagrams.loki3.com/BracketList"/>
    <dgm:cxn modelId="{D855C26E-3CDC-4FB1-9250-6DE085BE627A}" type="presParOf" srcId="{7DB9113B-805E-4100-A603-C965E8B4DC07}" destId="{1125E92E-7BA9-453B-848F-4E859030DB31}" srcOrd="1" destOrd="0" presId="urn:diagrams.loki3.com/BracketList"/>
    <dgm:cxn modelId="{B5600FD1-636E-4D6A-87E4-9285B4AB343A}" type="presParOf" srcId="{7DB9113B-805E-4100-A603-C965E8B4DC07}" destId="{8BEB23A6-8F52-43E5-8909-7C6A756B98AF}" srcOrd="2" destOrd="0" presId="urn:diagrams.loki3.com/BracketList"/>
    <dgm:cxn modelId="{BD737982-AB2E-4CA7-B658-9360C9B5F0FE}" type="presParOf" srcId="{8BEB23A6-8F52-43E5-8909-7C6A756B98AF}" destId="{D01FAE78-4FF1-4C1B-BF16-D200FD54B69E}" srcOrd="0" destOrd="0" presId="urn:diagrams.loki3.com/BracketList"/>
    <dgm:cxn modelId="{2494340E-4E30-48DD-8BD4-F704A9CB72FA}" type="presParOf" srcId="{8BEB23A6-8F52-43E5-8909-7C6A756B98AF}" destId="{EA5913C5-86A1-40FC-A30B-FAF6D1C9599B}" srcOrd="1" destOrd="0" presId="urn:diagrams.loki3.com/BracketList"/>
    <dgm:cxn modelId="{C44526AA-199B-43C3-A95E-7A8E4C8E2519}" type="presParOf" srcId="{8BEB23A6-8F52-43E5-8909-7C6A756B98AF}" destId="{E6ACA944-62A9-402C-80AF-09360277FC0A}" srcOrd="2" destOrd="0" presId="urn:diagrams.loki3.com/BracketList"/>
    <dgm:cxn modelId="{55037DF5-AD39-40FB-B9DA-D05C7CC3830B}" type="presParOf" srcId="{8BEB23A6-8F52-43E5-8909-7C6A756B98AF}" destId="{15BE0FDC-6F90-4567-88EA-1066D44CD308}" srcOrd="3" destOrd="0" presId="urn:diagrams.loki3.com/BracketList"/>
    <dgm:cxn modelId="{6BDD8DAB-DB29-4774-80C3-76191DF38C60}" type="presParOf" srcId="{7DB9113B-805E-4100-A603-C965E8B4DC07}" destId="{4BD83652-1498-4C43-9F14-A447D0F79403}" srcOrd="3" destOrd="0" presId="urn:diagrams.loki3.com/BracketList"/>
    <dgm:cxn modelId="{C303429F-8E36-4829-BBA3-2F90CCBB1CFD}" type="presParOf" srcId="{7DB9113B-805E-4100-A603-C965E8B4DC07}" destId="{1583CA89-F099-475F-AD9B-7805FE0CB5C9}" srcOrd="4" destOrd="0" presId="urn:diagrams.loki3.com/BracketList"/>
    <dgm:cxn modelId="{18F425FC-CA2B-45A6-9FE5-97D4CFA3344C}" type="presParOf" srcId="{1583CA89-F099-475F-AD9B-7805FE0CB5C9}" destId="{BDFD40B7-9283-457C-9F65-D0B09BE912D8}" srcOrd="0" destOrd="0" presId="urn:diagrams.loki3.com/BracketList"/>
    <dgm:cxn modelId="{928703BD-2EF9-460A-80A0-AE3ABC10F3B5}" type="presParOf" srcId="{1583CA89-F099-475F-AD9B-7805FE0CB5C9}" destId="{F73321B8-983A-4C99-B9EF-1BAE6B7870D0}" srcOrd="1" destOrd="0" presId="urn:diagrams.loki3.com/BracketList"/>
    <dgm:cxn modelId="{9A6DEE8A-63B7-4EF9-8E52-E723235498AE}" type="presParOf" srcId="{1583CA89-F099-475F-AD9B-7805FE0CB5C9}" destId="{FB207C07-568A-486D-A53F-18EA1AD15A7E}" srcOrd="2" destOrd="0" presId="urn:diagrams.loki3.com/BracketList"/>
    <dgm:cxn modelId="{E627F340-6472-4461-BA02-B49E38852723}" type="presParOf" srcId="{1583CA89-F099-475F-AD9B-7805FE0CB5C9}" destId="{51F65FA7-6A1C-4095-AF16-15632C70BA7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641" y="0"/>
          <a:ext cx="2768488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Cost Effective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upfront infrastructure costs.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need to purchase infrastructure may not be used.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pay for additionally resources when they are needed.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stop paying for resources that are no longer needed.</a:t>
          </a:r>
        </a:p>
      </dsp:txBody>
      <dsp:txXfrm>
        <a:off x="2641" y="1871980"/>
        <a:ext cx="2768488" cy="1871980"/>
      </dsp:txXfrm>
    </dsp:sp>
    <dsp:sp modelId="{8DCEF49A-9DFF-4C3D-9183-D9594B02B51C}">
      <dsp:nvSpPr>
        <dsp:cNvPr id="0" name=""/>
        <dsp:cNvSpPr/>
      </dsp:nvSpPr>
      <dsp:spPr>
        <a:xfrm>
          <a:off x="607673" y="280797"/>
          <a:ext cx="1558423" cy="1558423"/>
        </a:xfrm>
        <a:prstGeom prst="ellipse">
          <a:avLst/>
        </a:prstGeom>
        <a:blipFill>
          <a:blip xmlns:r="http://schemas.openxmlformats.org/officeDocument/2006/relationships" r:embed="rId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2854184" y="0"/>
          <a:ext cx="2768488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Scalability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kern="1200" dirty="0">
            <a:latin typeface="Calibri Ligh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</dsp:txBody>
      <dsp:txXfrm>
        <a:off x="2854184" y="1871980"/>
        <a:ext cx="2768488" cy="1871980"/>
      </dsp:txXfrm>
    </dsp:sp>
    <dsp:sp modelId="{77DD4220-7C68-48CF-A462-CE088717BF0A}">
      <dsp:nvSpPr>
        <dsp:cNvPr id="0" name=""/>
        <dsp:cNvSpPr/>
      </dsp:nvSpPr>
      <dsp:spPr>
        <a:xfrm>
          <a:off x="3369747" y="191327"/>
          <a:ext cx="1737361" cy="1737361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5705727" y="0"/>
          <a:ext cx="2768488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Elasticity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As your workload changes due to a spike or drop in demand, a cloud computing system can compensate by automatically adding or removing resources</a:t>
          </a:r>
          <a:endParaRPr lang="en-US" sz="1400" kern="1200" dirty="0"/>
        </a:p>
      </dsp:txBody>
      <dsp:txXfrm>
        <a:off x="5705727" y="1871980"/>
        <a:ext cx="2768488" cy="1871980"/>
      </dsp:txXfrm>
    </dsp:sp>
    <dsp:sp modelId="{F69B51DF-BF39-4189-9C95-D07F4BD099BE}">
      <dsp:nvSpPr>
        <dsp:cNvPr id="0" name=""/>
        <dsp:cNvSpPr/>
      </dsp:nvSpPr>
      <dsp:spPr>
        <a:xfrm>
          <a:off x="6221290" y="191327"/>
          <a:ext cx="1737361" cy="1737361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48FDCA-9A84-46DB-B04C-9B3ED40ED2DE}">
      <dsp:nvSpPr>
        <dsp:cNvPr id="0" name=""/>
        <dsp:cNvSpPr/>
      </dsp:nvSpPr>
      <dsp:spPr>
        <a:xfrm>
          <a:off x="8557270" y="0"/>
          <a:ext cx="2768488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Current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557270" y="1871980"/>
        <a:ext cx="2768488" cy="1871980"/>
      </dsp:txXfrm>
    </dsp:sp>
    <dsp:sp modelId="{41169F4D-F881-4D29-99E3-8A38123D925A}">
      <dsp:nvSpPr>
        <dsp:cNvPr id="0" name=""/>
        <dsp:cNvSpPr/>
      </dsp:nvSpPr>
      <dsp:spPr>
        <a:xfrm>
          <a:off x="9072833" y="191327"/>
          <a:ext cx="1737361" cy="1737361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586435" y="3977957"/>
          <a:ext cx="10422128" cy="701992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378" y="0"/>
          <a:ext cx="3700536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Reliable</a:t>
          </a:r>
          <a:endParaRPr lang="en-US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upfront infrastructure costs.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need to purchase infrastructure may not be used.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pay for additionally resources when they are needed.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stop paying for resources that are no longer needed.</a:t>
          </a:r>
          <a:endParaRPr lang="en-US" sz="1400" kern="1200" dirty="0"/>
        </a:p>
      </dsp:txBody>
      <dsp:txXfrm>
        <a:off x="2378" y="1871980"/>
        <a:ext cx="3700536" cy="1871980"/>
      </dsp:txXfrm>
    </dsp:sp>
    <dsp:sp modelId="{8DCEF49A-9DFF-4C3D-9183-D9594B02B51C}">
      <dsp:nvSpPr>
        <dsp:cNvPr id="0" name=""/>
        <dsp:cNvSpPr/>
      </dsp:nvSpPr>
      <dsp:spPr>
        <a:xfrm>
          <a:off x="983966" y="191327"/>
          <a:ext cx="1737361" cy="1737361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3813931" y="0"/>
          <a:ext cx="3700536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941182"/>
                <a:satOff val="-17053"/>
                <a:lumOff val="-143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Global</a:t>
          </a:r>
          <a:endParaRPr lang="en-US" sz="19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kern="1200" dirty="0">
            <a:latin typeface="Calibri Light (Body)"/>
          </a:endParaRPr>
        </a:p>
      </dsp:txBody>
      <dsp:txXfrm>
        <a:off x="3813931" y="1871980"/>
        <a:ext cx="3700536" cy="1871980"/>
      </dsp:txXfrm>
    </dsp:sp>
    <dsp:sp modelId="{77DD4220-7C68-48CF-A462-CE088717BF0A}">
      <dsp:nvSpPr>
        <dsp:cNvPr id="0" name=""/>
        <dsp:cNvSpPr/>
      </dsp:nvSpPr>
      <dsp:spPr>
        <a:xfrm>
          <a:off x="4795519" y="191327"/>
          <a:ext cx="1737361" cy="1737361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7625484" y="0"/>
          <a:ext cx="3700536" cy="467995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1882365"/>
                <a:satOff val="-34105"/>
                <a:lumOff val="-286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Secure</a:t>
          </a:r>
          <a:endParaRPr lang="en-US" sz="21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kern="1200" dirty="0">
            <a:latin typeface="Calibri Light (Body)"/>
          </a:endParaRPr>
        </a:p>
      </dsp:txBody>
      <dsp:txXfrm>
        <a:off x="7625484" y="1871980"/>
        <a:ext cx="3700536" cy="1871980"/>
      </dsp:txXfrm>
    </dsp:sp>
    <dsp:sp modelId="{F69B51DF-BF39-4189-9C95-D07F4BD099BE}">
      <dsp:nvSpPr>
        <dsp:cNvPr id="0" name=""/>
        <dsp:cNvSpPr/>
      </dsp:nvSpPr>
      <dsp:spPr>
        <a:xfrm>
          <a:off x="8607072" y="191327"/>
          <a:ext cx="1737361" cy="173736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453136" y="3743960"/>
          <a:ext cx="10422128" cy="701992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DDFCA-B1A5-4995-AE39-5FD6A02E2790}">
      <dsp:nvSpPr>
        <dsp:cNvPr id="0" name=""/>
        <dsp:cNvSpPr/>
      </dsp:nvSpPr>
      <dsp:spPr>
        <a:xfrm>
          <a:off x="0" y="3651015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AB138-C7CE-4D7C-A233-F9947CCC6AD7}">
      <dsp:nvSpPr>
        <dsp:cNvPr id="0" name=""/>
        <dsp:cNvSpPr/>
      </dsp:nvSpPr>
      <dsp:spPr>
        <a:xfrm>
          <a:off x="0" y="2082846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72FE0-FFA2-4B07-998A-D54B42BEB864}">
      <dsp:nvSpPr>
        <dsp:cNvPr id="0" name=""/>
        <dsp:cNvSpPr/>
      </dsp:nvSpPr>
      <dsp:spPr>
        <a:xfrm>
          <a:off x="0" y="514677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6147B-CE23-41DC-8DFC-77C7848761CB}">
      <dsp:nvSpPr>
        <dsp:cNvPr id="0" name=""/>
        <dsp:cNvSpPr/>
      </dsp:nvSpPr>
      <dsp:spPr>
        <a:xfrm>
          <a:off x="2945384" y="573"/>
          <a:ext cx="8383016" cy="51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2945384" y="573"/>
        <a:ext cx="8383016" cy="514103"/>
      </dsp:txXfrm>
    </dsp:sp>
    <dsp:sp modelId="{9EB52AA5-AD1B-4510-A7F3-654C04D241CB}">
      <dsp:nvSpPr>
        <dsp:cNvPr id="0" name=""/>
        <dsp:cNvSpPr/>
      </dsp:nvSpPr>
      <dsp:spPr>
        <a:xfrm>
          <a:off x="0" y="573"/>
          <a:ext cx="2945384" cy="51410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Public</a:t>
          </a:r>
        </a:p>
      </dsp:txBody>
      <dsp:txXfrm>
        <a:off x="25101" y="25674"/>
        <a:ext cx="2895182" cy="489002"/>
      </dsp:txXfrm>
    </dsp:sp>
    <dsp:sp modelId="{CBC47C86-646F-4467-A474-482096F762E9}">
      <dsp:nvSpPr>
        <dsp:cNvPr id="0" name=""/>
        <dsp:cNvSpPr/>
      </dsp:nvSpPr>
      <dsp:spPr>
        <a:xfrm>
          <a:off x="0" y="514677"/>
          <a:ext cx="11328400" cy="102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You have no local hardware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Cloud provider is managing and maintaining your resources.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Ex.: Azure, AWS, and  Google Cloud.</a:t>
          </a:r>
        </a:p>
      </dsp:txBody>
      <dsp:txXfrm>
        <a:off x="0" y="514677"/>
        <a:ext cx="11328400" cy="1028360"/>
      </dsp:txXfrm>
    </dsp:sp>
    <dsp:sp modelId="{AF2729AA-156A-4426-A273-9EDF27256F0D}">
      <dsp:nvSpPr>
        <dsp:cNvPr id="0" name=""/>
        <dsp:cNvSpPr/>
      </dsp:nvSpPr>
      <dsp:spPr>
        <a:xfrm>
          <a:off x="2945384" y="1568743"/>
          <a:ext cx="8383016" cy="51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2945384" y="1568743"/>
        <a:ext cx="8383016" cy="514103"/>
      </dsp:txXfrm>
    </dsp:sp>
    <dsp:sp modelId="{7640411C-6A9F-49F7-91D5-350C47B0DC9F}">
      <dsp:nvSpPr>
        <dsp:cNvPr id="0" name=""/>
        <dsp:cNvSpPr/>
      </dsp:nvSpPr>
      <dsp:spPr>
        <a:xfrm>
          <a:off x="0" y="1568743"/>
          <a:ext cx="2945384" cy="51410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Private</a:t>
          </a:r>
        </a:p>
      </dsp:txBody>
      <dsp:txXfrm>
        <a:off x="25101" y="1593844"/>
        <a:ext cx="2895182" cy="489002"/>
      </dsp:txXfrm>
    </dsp:sp>
    <dsp:sp modelId="{9A66A96A-4656-47C9-B146-00BA50DF6FB5}">
      <dsp:nvSpPr>
        <dsp:cNvPr id="0" name=""/>
        <dsp:cNvSpPr/>
      </dsp:nvSpPr>
      <dsp:spPr>
        <a:xfrm>
          <a:off x="0" y="2082846"/>
          <a:ext cx="11328400" cy="102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Your create your own cloud environment in you datacenter.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Your are responsible for managing and maintaining hardware and security.</a:t>
          </a:r>
        </a:p>
      </dsp:txBody>
      <dsp:txXfrm>
        <a:off x="0" y="2082846"/>
        <a:ext cx="11328400" cy="1028360"/>
      </dsp:txXfrm>
    </dsp:sp>
    <dsp:sp modelId="{6E24045C-7705-411A-B9FD-CC194EB98566}">
      <dsp:nvSpPr>
        <dsp:cNvPr id="0" name=""/>
        <dsp:cNvSpPr/>
      </dsp:nvSpPr>
      <dsp:spPr>
        <a:xfrm>
          <a:off x="2945384" y="3136912"/>
          <a:ext cx="8383016" cy="5141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51435" rIns="51435" bIns="51435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>
        <a:off x="2945384" y="3136912"/>
        <a:ext cx="8383016" cy="514103"/>
      </dsp:txXfrm>
    </dsp:sp>
    <dsp:sp modelId="{D42103C2-E022-4D42-AF58-E7E358A9AA1F}">
      <dsp:nvSpPr>
        <dsp:cNvPr id="0" name=""/>
        <dsp:cNvSpPr/>
      </dsp:nvSpPr>
      <dsp:spPr>
        <a:xfrm>
          <a:off x="0" y="3136912"/>
          <a:ext cx="2945384" cy="514103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435" tIns="51435" rIns="51435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Hybrid</a:t>
          </a:r>
        </a:p>
      </dsp:txBody>
      <dsp:txXfrm>
        <a:off x="25101" y="3162013"/>
        <a:ext cx="2895182" cy="489002"/>
      </dsp:txXfrm>
    </dsp:sp>
    <dsp:sp modelId="{BB166599-DD93-4818-B9F5-DEB0ABFD1BFC}">
      <dsp:nvSpPr>
        <dsp:cNvPr id="0" name=""/>
        <dsp:cNvSpPr/>
      </dsp:nvSpPr>
      <dsp:spPr>
        <a:xfrm>
          <a:off x="0" y="3651015"/>
          <a:ext cx="11328400" cy="1028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It combines the public and private clouds.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Allows you run your application in most appropriate location.</a:t>
          </a:r>
        </a:p>
      </dsp:txBody>
      <dsp:txXfrm>
        <a:off x="0" y="3651015"/>
        <a:ext cx="11328400" cy="1028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B920C-4438-4CB2-8443-8E34B72C8E8F}">
      <dsp:nvSpPr>
        <dsp:cNvPr id="0" name=""/>
        <dsp:cNvSpPr/>
      </dsp:nvSpPr>
      <dsp:spPr>
        <a:xfrm rot="16200000">
          <a:off x="-1486327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Infrastructure as a Service(IaaS)</a:t>
          </a:r>
        </a:p>
      </dsp:txBody>
      <dsp:txXfrm>
        <a:off x="-1486327" y="2426992"/>
        <a:ext cx="3650360" cy="543860"/>
      </dsp:txXfrm>
    </dsp:sp>
    <dsp:sp modelId="{81848A74-C9C4-40EF-9E0C-3895FC12206D}">
      <dsp:nvSpPr>
        <dsp:cNvPr id="0" name=""/>
        <dsp:cNvSpPr/>
      </dsp:nvSpPr>
      <dsp:spPr>
        <a:xfrm>
          <a:off x="610783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provides the hardware and operating system. It can be used 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Migrating work loads.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Test and development.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Storage, backup, and recovery.</a:t>
          </a:r>
        </a:p>
      </dsp:txBody>
      <dsp:txXfrm>
        <a:off x="610783" y="873742"/>
        <a:ext cx="2709002" cy="3650361"/>
      </dsp:txXfrm>
    </dsp:sp>
    <dsp:sp modelId="{98D66134-4965-47D7-9734-3F9730F75346}">
      <dsp:nvSpPr>
        <dsp:cNvPr id="0" name=""/>
        <dsp:cNvSpPr/>
      </dsp:nvSpPr>
      <dsp:spPr>
        <a:xfrm>
          <a:off x="6692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97E978-FC1F-4DB4-9F6E-AB1347A877D0}">
      <dsp:nvSpPr>
        <dsp:cNvPr id="0" name=""/>
        <dsp:cNvSpPr/>
      </dsp:nvSpPr>
      <dsp:spPr>
        <a:xfrm rot="16200000">
          <a:off x="2484518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as a Service(PaaS)</a:t>
          </a:r>
        </a:p>
      </dsp:txBody>
      <dsp:txXfrm>
        <a:off x="2484518" y="2426992"/>
        <a:ext cx="3650360" cy="543860"/>
      </dsp:txXfrm>
    </dsp:sp>
    <dsp:sp modelId="{9667EEB4-0781-4337-A6C5-FCFB1CDA248D}">
      <dsp:nvSpPr>
        <dsp:cNvPr id="0" name=""/>
        <dsp:cNvSpPr/>
      </dsp:nvSpPr>
      <dsp:spPr>
        <a:xfrm>
          <a:off x="4581628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7481439"/>
                <a:satOff val="-14650"/>
                <a:lumOff val="98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Its goal is helping you create an application quickly without managing the underlying infrastructure. It is commonly used in following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Development Framework.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Analytics or business intelligence.</a:t>
          </a:r>
        </a:p>
      </dsp:txBody>
      <dsp:txXfrm>
        <a:off x="4581628" y="873742"/>
        <a:ext cx="2709002" cy="3650361"/>
      </dsp:txXfrm>
    </dsp:sp>
    <dsp:sp modelId="{57B0D5D9-F678-4AB3-9338-4AB30828D07E}">
      <dsp:nvSpPr>
        <dsp:cNvPr id="0" name=""/>
        <dsp:cNvSpPr/>
      </dsp:nvSpPr>
      <dsp:spPr>
        <a:xfrm>
          <a:off x="4037768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1F333B-BB65-42C0-A939-DA7A7E2D2080}">
      <dsp:nvSpPr>
        <dsp:cNvPr id="0" name=""/>
        <dsp:cNvSpPr/>
      </dsp:nvSpPr>
      <dsp:spPr>
        <a:xfrm rot="16200000">
          <a:off x="6455363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as a Service(SaaS)</a:t>
          </a:r>
        </a:p>
      </dsp:txBody>
      <dsp:txXfrm>
        <a:off x="6455363" y="2426992"/>
        <a:ext cx="3650360" cy="543860"/>
      </dsp:txXfrm>
    </dsp:sp>
    <dsp:sp modelId="{8D309892-9681-4387-A429-1C0B22386A13}">
      <dsp:nvSpPr>
        <dsp:cNvPr id="0" name=""/>
        <dsp:cNvSpPr/>
      </dsp:nvSpPr>
      <dsp:spPr>
        <a:xfrm>
          <a:off x="8552474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is centrally  hosted and managed for end user like Dynamics CRM, Skype, and office 365.</a:t>
          </a:r>
        </a:p>
      </dsp:txBody>
      <dsp:txXfrm>
        <a:off x="8552474" y="873742"/>
        <a:ext cx="2709002" cy="3650361"/>
      </dsp:txXfrm>
    </dsp:sp>
    <dsp:sp modelId="{F71441EE-8310-4498-8A70-5B643143A0EF}">
      <dsp:nvSpPr>
        <dsp:cNvPr id="0" name=""/>
        <dsp:cNvSpPr/>
      </dsp:nvSpPr>
      <dsp:spPr>
        <a:xfrm>
          <a:off x="800861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33B1-ACE7-4C23-832C-9A1BFEABCB3C}">
      <dsp:nvSpPr>
        <dsp:cNvPr id="0" name=""/>
        <dsp:cNvSpPr/>
      </dsp:nvSpPr>
      <dsp:spPr>
        <a:xfrm>
          <a:off x="5531" y="640662"/>
          <a:ext cx="2829334" cy="77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(relational data)</a:t>
          </a:r>
        </a:p>
      </dsp:txBody>
      <dsp:txXfrm>
        <a:off x="5531" y="640662"/>
        <a:ext cx="2829334" cy="779625"/>
      </dsp:txXfrm>
    </dsp:sp>
    <dsp:sp modelId="{04C7DA46-F7D2-419F-A85B-AA5941885FCF}">
      <dsp:nvSpPr>
        <dsp:cNvPr id="0" name=""/>
        <dsp:cNvSpPr/>
      </dsp:nvSpPr>
      <dsp:spPr>
        <a:xfrm>
          <a:off x="2834865" y="177760"/>
          <a:ext cx="565866" cy="170542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1391C-E3C8-4116-B0D0-E5F88AD9B36F}">
      <dsp:nvSpPr>
        <dsp:cNvPr id="0" name=""/>
        <dsp:cNvSpPr/>
      </dsp:nvSpPr>
      <dsp:spPr>
        <a:xfrm>
          <a:off x="3627079" y="177760"/>
          <a:ext cx="7695789" cy="170542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Adheres to a schema, so all of the data has the same fields or properties.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Can be stored in a database table with row and columns.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Easy to enter, query, and analyze.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All data follows the same format.</a:t>
          </a:r>
        </a:p>
      </dsp:txBody>
      <dsp:txXfrm>
        <a:off x="3627079" y="177760"/>
        <a:ext cx="7695789" cy="1705429"/>
      </dsp:txXfrm>
    </dsp:sp>
    <dsp:sp modelId="{D01FAE78-4FF1-4C1B-BF16-D200FD54B69E}">
      <dsp:nvSpPr>
        <dsp:cNvPr id="0" name=""/>
        <dsp:cNvSpPr/>
      </dsp:nvSpPr>
      <dsp:spPr>
        <a:xfrm>
          <a:off x="5531" y="1955189"/>
          <a:ext cx="2829334" cy="106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Semi-Structured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(non-relational or NoSQL)</a:t>
          </a:r>
        </a:p>
      </dsp:txBody>
      <dsp:txXfrm>
        <a:off x="5531" y="1955189"/>
        <a:ext cx="2829334" cy="1064250"/>
      </dsp:txXfrm>
    </dsp:sp>
    <dsp:sp modelId="{EA5913C5-86A1-40FC-A30B-FAF6D1C9599B}">
      <dsp:nvSpPr>
        <dsp:cNvPr id="0" name=""/>
        <dsp:cNvSpPr/>
      </dsp:nvSpPr>
      <dsp:spPr>
        <a:xfrm>
          <a:off x="2834865" y="1955189"/>
          <a:ext cx="565866" cy="1064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E0FDC-6F90-4567-88EA-1066D44CD308}">
      <dsp:nvSpPr>
        <dsp:cNvPr id="0" name=""/>
        <dsp:cNvSpPr/>
      </dsp:nvSpPr>
      <dsp:spPr>
        <a:xfrm>
          <a:off x="3627079" y="1955189"/>
          <a:ext cx="7695789" cy="1064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Uses tags or Keys instead of tables, rows and columns 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Tags or keys are organized in a hierarchy (Documents).</a:t>
          </a:r>
        </a:p>
      </dsp:txBody>
      <dsp:txXfrm>
        <a:off x="3627079" y="1955189"/>
        <a:ext cx="7695789" cy="1064250"/>
      </dsp:txXfrm>
    </dsp:sp>
    <dsp:sp modelId="{BDFD40B7-9283-457C-9F65-D0B09BE912D8}">
      <dsp:nvSpPr>
        <dsp:cNvPr id="0" name=""/>
        <dsp:cNvSpPr/>
      </dsp:nvSpPr>
      <dsp:spPr>
        <a:xfrm>
          <a:off x="5531" y="3598814"/>
          <a:ext cx="2829334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Unstructured Data</a:t>
          </a:r>
        </a:p>
      </dsp:txBody>
      <dsp:txXfrm>
        <a:off x="5531" y="3598814"/>
        <a:ext cx="2829334" cy="396000"/>
      </dsp:txXfrm>
    </dsp:sp>
    <dsp:sp modelId="{F73321B8-983A-4C99-B9EF-1BAE6B7870D0}">
      <dsp:nvSpPr>
        <dsp:cNvPr id="0" name=""/>
        <dsp:cNvSpPr/>
      </dsp:nvSpPr>
      <dsp:spPr>
        <a:xfrm>
          <a:off x="2834865" y="3091439"/>
          <a:ext cx="565866" cy="1410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65FA7-6A1C-4095-AF16-15632C70BA7C}">
      <dsp:nvSpPr>
        <dsp:cNvPr id="0" name=""/>
        <dsp:cNvSpPr/>
      </dsp:nvSpPr>
      <dsp:spPr>
        <a:xfrm>
          <a:off x="3627079" y="3091439"/>
          <a:ext cx="7695789" cy="1410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Has no designated structure.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restrictions on the kind of data it can hold.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Becoming more prominent as business try to tap to a new data source.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Ex: PDFs, media files, JSON files.</a:t>
          </a:r>
        </a:p>
      </dsp:txBody>
      <dsp:txXfrm>
        <a:off x="3627079" y="3091439"/>
        <a:ext cx="7695789" cy="141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B045B-2829-4EC7-A367-8D66F5813A8F}" type="datetimeFigureOut">
              <a:rPr lang="en-US" smtClean="0"/>
              <a:t>18-Oct-19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54B3-E2DC-487D-B19C-941BA1A3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T-Kuwait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47151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3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0450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16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3071185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6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urpl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65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urpl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99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3609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51095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73694"/>
            <a:ext cx="11510956" cy="205530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3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1" y="1093968"/>
            <a:ext cx="121920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Welcome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KUWAIT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5641537"/>
            <a:ext cx="1219199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https://www.meetup.com/NET-Kuwait/</a:t>
            </a:r>
            <a:endParaRPr lang="en-US" sz="3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6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56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26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8DC5-3980-44BF-B280-3D8D113B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AC63E-9D51-4ECC-A971-75591553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854C-B3A4-45B1-B6B0-319B6BC5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2013-D1C8-495B-9F5B-B715970E5C50}" type="datetimeFigureOut">
              <a:rPr lang="en-US" smtClean="0"/>
              <a:t>18-Oct-19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E01A-0D4B-4358-86BA-924F0DED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C057F-8ECD-4DAE-8D34-9E89D29D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1A28-DB02-4AF5-85E1-5B3655A8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1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5B14FB-E145-4514-9710-E930B7E42AEA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A1C78-D46B-487B-A045-310FD3AB4E92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D04797-E1F4-41A7-A9F2-6E573C6F6509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249C6-3754-4E13-90D7-C3F7CBE5AA9E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540A948-352D-4F18-8FB5-AB16C3C4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F2AF8D-446E-4001-A718-B49EFDA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25F571-DB02-4E03-BFD5-1BB2F38A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21BBE1-2F16-449D-8477-C5CDD4C6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54CA494-95CD-4E00-A003-28CC5FC050B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CE017C8-58D1-4094-BCC5-34944538C74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FC34390-C703-4741-AA00-251BA23985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5F95C65-2024-4185-9A0C-0B041CC54F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18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19820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18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53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4141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D9D14BE-253F-4F2C-BD2A-279B1E6A5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AE814C7-08E9-4A49-8A3E-149C108EE2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1A58A3-8E39-478E-8E8F-18C727461F5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08B2C89-7EC0-4B72-87E4-A5E85FF0C6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985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5524170-AA7C-45C5-90D6-FA4F83F11B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BA549D1-5D21-4962-8DD2-913FB54A8B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DAD6270-2F5B-4C79-8EF7-7165C922AB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CAC18B-ECD4-48E9-9526-71364CFCDE0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60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5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2F476D8-976E-4AD7-A89C-7445D67A2CF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93BBFD2-B006-4D7C-9DF8-1596A47A37B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2E14160-2BC2-40E2-BF12-D41C2F7D2CB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2EEF8D-3876-4144-B2EB-00F77E2786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328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291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164841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24335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541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39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614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956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4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1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2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424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9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267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03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ln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141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30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5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49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53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3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268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1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705" r:id="rId16"/>
    <p:sldLayoutId id="2147483706" r:id="rId17"/>
    <p:sldLayoutId id="2147483697" r:id="rId18"/>
    <p:sldLayoutId id="2147483698" r:id="rId19"/>
    <p:sldLayoutId id="2147483699" r:id="rId20"/>
    <p:sldLayoutId id="2147483700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7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inkedin.com/in/amirismailyousef/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6923d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iq-abubaker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hyperlink" Target="https://twitter.com/taq_abubak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FCB708-2E71-4E40-843D-6731BF0BD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44"/>
          <a:stretch/>
        </p:blipFill>
        <p:spPr>
          <a:xfrm>
            <a:off x="320040" y="1882623"/>
            <a:ext cx="5457659" cy="3084988"/>
          </a:xfrm>
          <a:prstGeom prst="rect">
            <a:avLst/>
          </a:prstGeom>
          <a:ln w="9525">
            <a:noFill/>
          </a:ln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66E81C-EAFA-4EA0-B6A2-7A8A414EC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Migrate Web App to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7BF4-95C0-489F-81FA-BC730C1A8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123" y="4210684"/>
            <a:ext cx="4299455" cy="10199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Amir Ismail</a:t>
            </a:r>
          </a:p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Tariq Abubaker</a:t>
            </a:r>
          </a:p>
        </p:txBody>
      </p:sp>
    </p:spTree>
    <p:extLst>
      <p:ext uri="{BB962C8B-B14F-4D97-AF65-F5344CB8AC3E}">
        <p14:creationId xmlns:p14="http://schemas.microsoft.com/office/powerpoint/2010/main" val="352029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073211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Scale by </a:t>
            </a:r>
            <a:r>
              <a:rPr lang="en-US" sz="1200" dirty="0" err="1"/>
              <a:t>Edanur</a:t>
            </a:r>
            <a:r>
              <a:rPr lang="en-US" sz="1200" dirty="0"/>
              <a:t> </a:t>
            </a:r>
            <a:r>
              <a:rPr lang="en-US" sz="1200" dirty="0" err="1"/>
              <a:t>Kuntman</a:t>
            </a:r>
            <a:r>
              <a:rPr lang="en-US" sz="1200" dirty="0"/>
              <a:t>, Resilience by Attilio </a:t>
            </a:r>
            <a:r>
              <a:rPr lang="en-US" sz="1200" dirty="0" err="1"/>
              <a:t>Baghino</a:t>
            </a:r>
            <a:r>
              <a:rPr lang="en-US" sz="1200" dirty="0"/>
              <a:t>, cloud okay by </a:t>
            </a:r>
            <a:r>
              <a:rPr lang="en-US" sz="1200" dirty="0" err="1"/>
              <a:t>Weltenraser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4DF29D-AE9E-4B98-BE17-FCB3C94A69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0703641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5FB1DF-2FE5-4687-A92A-DA19140BA8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810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EDB5-7148-4AFD-AF79-33A48093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10814-0582-41C2-AE6B-23F137C91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D148F-FFFB-45DE-A724-2BBF1B49F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8229459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6B091F-068C-4A43-953E-FF7BC8451970}"/>
              </a:ext>
            </a:extLst>
          </p:cNvPr>
          <p:cNvSpPr txBox="1"/>
          <p:nvPr/>
        </p:nvSpPr>
        <p:spPr>
          <a:xfrm>
            <a:off x="431800" y="6191250"/>
            <a:ext cx="111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Each model has its own pros and cons. The selection is based on your business requirement and restrictions.</a:t>
            </a:r>
          </a:p>
        </p:txBody>
      </p:sp>
    </p:spTree>
    <p:extLst>
      <p:ext uri="{BB962C8B-B14F-4D97-AF65-F5344CB8AC3E}">
        <p14:creationId xmlns:p14="http://schemas.microsoft.com/office/powerpoint/2010/main" val="6761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232322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16610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62FC-7DF3-41BE-A462-92417EFD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Types of cloud services – Management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70DA6-A786-4F10-89C4-C11942F9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9D1A6B-A5FD-435C-A57D-20E506AF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37681"/>
            <a:ext cx="11012287" cy="54703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334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Azure Data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79708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 by </a:t>
            </a:r>
            <a:r>
              <a:rPr lang="en-US" sz="1200" dirty="0" err="1"/>
              <a:t>mardjoe</a:t>
            </a:r>
            <a:r>
              <a:rPr lang="en-US" sz="1200" dirty="0"/>
              <a:t>, Unstructured Data by Juicy Fish, binary file by </a:t>
            </a:r>
            <a:r>
              <a:rPr lang="en-US" sz="1200" dirty="0" err="1"/>
              <a:t>Flatart</a:t>
            </a:r>
            <a:r>
              <a:rPr lang="en-US" sz="1200" dirty="0"/>
              <a:t> from the Noun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1A42C-CE58-4899-B7DE-E82F2C00BB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946650"/>
            <a:ext cx="800099" cy="800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1F1DE-A972-4F9B-BC12-F7D539175A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172903"/>
            <a:ext cx="800099" cy="800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2C013-91B0-4681-8B55-914294B2B9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3403476"/>
            <a:ext cx="800099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Using Azure Data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5275"/>
            <a:ext cx="11328000" cy="56317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Automated backup and recovery</a:t>
            </a:r>
            <a:endParaRPr lang="en-US" sz="1620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Replication across the globe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Copies your data to protect it against planned or unplanned events.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Able to choose replicate  your data at multiple locations across the globe.</a:t>
            </a:r>
            <a:endParaRPr lang="en-US" sz="800" dirty="0">
              <a:solidFill>
                <a:schemeClr val="tx1"/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Support for data analytics 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Statistics about your data consumption.</a:t>
            </a:r>
            <a:endParaRPr lang="en-US" sz="800" dirty="0">
              <a:solidFill>
                <a:schemeClr val="tx1"/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Encryption capabilities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Data is encrypted by default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You have control over who can access your data</a:t>
            </a:r>
            <a:endParaRPr lang="en-US" sz="800" dirty="0">
              <a:solidFill>
                <a:schemeClr val="tx1"/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Multiple data types</a:t>
            </a:r>
            <a:endParaRPr lang="en-US" sz="1616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Data storage in Virtual disks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You can store up to 8 TB in Azure virtual disk.</a:t>
            </a:r>
            <a:endParaRPr lang="en-US" sz="800" dirty="0">
              <a:solidFill>
                <a:schemeClr val="tx1"/>
              </a:solidFill>
              <a:latin typeface="Calibri Light (Body)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Storage tiers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Tiers to prioritize access to data based on frequently used versus rarely used.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90B7740-E6CD-4FDC-BB2E-2F2F762B14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0959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77598"/>
            <a:ext cx="11328000" cy="57280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SQL Database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Relational database as a service (</a:t>
            </a:r>
            <a:r>
              <a:rPr lang="en-US" sz="1616" dirty="0" err="1">
                <a:solidFill>
                  <a:schemeClr val="tx1"/>
                </a:solidFill>
                <a:latin typeface="Calibri Light (Body)"/>
              </a:rPr>
              <a:t>DaaS</a:t>
            </a:r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).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Latest stable version of MS SQL Server.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Migrate existing DBs to Azure SQL using Azure database Migration Service.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Microsoft Data Migration Assistant generate recommendation report.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Just change the connection string in your Application.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</a:t>
            </a:r>
            <a:r>
              <a:rPr lang="en-US" sz="2400" b="1" dirty="0" err="1">
                <a:solidFill>
                  <a:schemeClr val="accent1"/>
                </a:solidFill>
                <a:latin typeface="Calibri Light (Body)"/>
              </a:rPr>
              <a:t>CosmosDB</a:t>
            </a: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Distributed database service.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Supports schema-less (NoSQL) data.</a:t>
            </a:r>
          </a:p>
          <a:p>
            <a:pPr marL="915591" lvl="1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Blob Storage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Unstructured which means no restriction on the kind of data.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Highly scalable.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Reached from anywhere.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Ability to store up to 8 TB of data for virtual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977598"/>
            <a:ext cx="1815282" cy="1494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3" y="2947990"/>
            <a:ext cx="1815282" cy="14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4929135"/>
            <a:ext cx="1853712" cy="152658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2038C37-8FB5-4219-BD1D-0045F6A1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328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Azure Data Lake Storage</a:t>
            </a:r>
          </a:p>
          <a:p>
            <a:endParaRPr lang="en-US" sz="1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Allows to you to perform on your data usage and prepare reports.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Large repository stores structured and unstructured data.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Combines scalability and cost effective of object storage with the performance and reliability of Big Data file system.</a:t>
            </a: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191" y="3377344"/>
            <a:ext cx="6200775" cy="3057525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0B10AA-8C3C-4E30-9DF8-D6C52B19AE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6258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1467"/>
            <a:ext cx="6921300" cy="572318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Azure Files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Fully managed file shares accessible via Server Message Block(SMP) protocol.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Any number of azure virtual machines or roles can mount and access the 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file storage share simultaneously.</a:t>
            </a: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Azure Queue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It is a service for storing large number of messages that be accessed from anywhere.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Provides asynchronous message queueing for communication 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between application components.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One or more message sender and one or more message receivers.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Sender add message to queue and receiver retrieve the message from 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the front of queue.</a:t>
            </a:r>
            <a:endParaRPr lang="en-US" sz="1224" dirty="0">
              <a:solidFill>
                <a:schemeClr val="tx1"/>
              </a:solidFill>
            </a:endParaRPr>
          </a:p>
          <a:p>
            <a:pPr marL="915591" lvl="1" indent="-342900"/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21" y="1001467"/>
            <a:ext cx="4110579" cy="2856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75" y="4457700"/>
            <a:ext cx="4276725" cy="1314450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13218BB-6F5C-4C06-B06F-CFA25EFAA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0098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0B53-BE39-4EFB-B686-9C5728E3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3"/>
            <a:ext cx="5120113" cy="41023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/>
              <a:t>Senior Software Engineer for Kuwait Oil Company.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/>
              <a:t>+15 years of experience in Software Engineering. I participated in multiple projects in different business domains range from E-learning, Banking, Oil, E-booing and Hotels management.</a:t>
            </a:r>
          </a:p>
          <a:p>
            <a:pPr indent="-228600"/>
            <a:endParaRPr lang="en-US" sz="7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/>
              <a:t>PSM I Certified.</a:t>
            </a:r>
          </a:p>
          <a:p>
            <a:pPr indent="-228600"/>
            <a:r>
              <a:rPr lang="en-US" sz="1400"/>
              <a:t>ITIL®</a:t>
            </a:r>
            <a:r>
              <a:rPr lang="en-US" sz="1300"/>
              <a:t> Certified.</a:t>
            </a:r>
          </a:p>
          <a:p>
            <a:pPr indent="-228600"/>
            <a:r>
              <a:rPr lang="en-US" sz="1400"/>
              <a:t>PRINCE2® Certified</a:t>
            </a:r>
            <a:r>
              <a:rPr lang="en-US" sz="1300"/>
              <a:t>.</a:t>
            </a:r>
          </a:p>
          <a:p>
            <a:pPr marL="38100" indent="0">
              <a:buNone/>
            </a:pPr>
            <a:endParaRPr lang="en-US" sz="7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>
                <a:latin typeface="Segoe UI Light (Headings)"/>
              </a:rPr>
              <a:t>Contact</a:t>
            </a:r>
            <a:r>
              <a:rPr lang="en-US" sz="700" b="1">
                <a:solidFill>
                  <a:schemeClr val="tx1"/>
                </a:solidFill>
              </a:rPr>
              <a:t> </a:t>
            </a:r>
            <a:r>
              <a:rPr lang="en-US" b="1">
                <a:latin typeface="Segoe UI Light (Headings)"/>
              </a:rPr>
              <a:t>Details</a:t>
            </a:r>
          </a:p>
          <a:p>
            <a:pPr marL="38100" indent="0">
              <a:buNone/>
            </a:pPr>
            <a:r>
              <a:rPr lang="en-US" sz="1300"/>
              <a:t>    </a:t>
            </a:r>
            <a:r>
              <a:rPr lang="en-US" sz="1300">
                <a:solidFill>
                  <a:srgbClr val="00B0F0"/>
                </a:solidFill>
                <a:hlinkClick r:id="rId2"/>
              </a:rPr>
              <a:t>https://www.linkedin.com/in/amirismailyousef/</a:t>
            </a: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864F88-977E-48DA-A1DF-D624896E18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" b="1"/>
          <a:stretch/>
        </p:blipFill>
        <p:spPr>
          <a:xfrm>
            <a:off x="5878849" y="10"/>
            <a:ext cx="6313150" cy="68579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3A2A-C8C5-4F10-9751-AB0D619F3D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277243"/>
            <a:ext cx="166379" cy="1521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34D7B16-11A7-4A38-8098-C3ACF6C0C9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Amir Ismail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866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Disk Storage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Provides disks for virtual machines and applications to access and use as they need.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Allows data to be stored and accessed from the attached virtual hard disk.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Disks can be managed by azure and managed and configured by user.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Used in lift and shift scenarios or for storing data that is not accessed from outside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the virtual machine.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Different sizes and type (SSD &amp; HDD)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65" y="1594009"/>
            <a:ext cx="1985596" cy="1635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01" y="3868991"/>
            <a:ext cx="2529059" cy="2091938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BA5163-2F24-4E42-8BB1-17706ABB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25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Storage Tiers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2400" b="1" dirty="0">
                <a:solidFill>
                  <a:schemeClr val="accent1"/>
                </a:solidFill>
              </a:rPr>
              <a:t>Hot Storage Tier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Storing data that is accessed frequently.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285750" indent="-285750"/>
            <a:r>
              <a:rPr lang="en-US" sz="2400" b="1" dirty="0">
                <a:solidFill>
                  <a:schemeClr val="accent1"/>
                </a:solidFill>
              </a:rPr>
              <a:t>Cool Storage Tier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for data that are infrequently accessed and stored for at least 30 days.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285750" indent="-285750"/>
            <a:r>
              <a:rPr lang="en-US" sz="2400" b="1" dirty="0">
                <a:solidFill>
                  <a:schemeClr val="accent1"/>
                </a:solidFill>
              </a:rPr>
              <a:t>Archive Storage Tier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for data that are rarely accessed and stored for at least 180 days with flexible latency requirements.</a:t>
            </a: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EB06156-5557-4EE4-90E6-9E0486955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9156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Encryption for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Azure Storage Service Encryption(SSE)</a:t>
            </a:r>
          </a:p>
          <a:p>
            <a:endParaRPr lang="en-US" sz="105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616" dirty="0">
                <a:solidFill>
                  <a:schemeClr val="tx1"/>
                </a:solidFill>
                <a:latin typeface="+mn-lt"/>
              </a:rPr>
              <a:t>Azure encrypt the data before storing it and decrypt the data before retrieving it.</a:t>
            </a:r>
          </a:p>
          <a:p>
            <a:pPr marL="571500" indent="-285750">
              <a:buFont typeface="Arial" panose="020B0604020202020204" pitchFamily="34" charset="0"/>
              <a:buChar char="•"/>
            </a:pPr>
            <a:r>
              <a:rPr lang="en-US" sz="1616" dirty="0">
                <a:solidFill>
                  <a:schemeClr val="tx1"/>
                </a:solidFill>
                <a:latin typeface="+mn-lt"/>
              </a:rPr>
              <a:t>Encryption and decryption are transparent to the user.</a:t>
            </a:r>
          </a:p>
          <a:p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Client Side encryption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Data is encrypted by client.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Azure store encrypted data as it is.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</a:rPr>
              <a:t>Azure decrypts the data during retrieval.</a:t>
            </a: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7E6AB66E-7893-43F1-9762-FE0C88A1C9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4453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539C6D-E85F-4C0B-AD7E-143159E36D9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282692" y="2123236"/>
            <a:ext cx="5511800" cy="3810839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936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On-Premises vs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AA8AA-91BD-4859-85B7-CC5FF6A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123238"/>
            <a:ext cx="5472000" cy="406876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Cost Effectiveness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Reliability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Storage Types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Agility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2" y="2189913"/>
            <a:ext cx="5477308" cy="3336750"/>
          </a:xfrm>
          <a:prstGeom prst="rect">
            <a:avLst/>
          </a:prstGeom>
        </p:spPr>
      </p:pic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FADC21D6-6B17-48BF-B009-8DCC22CA7590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32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Migrating Web App to Azure.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an account on Azure(SKIP)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subscription(SKIP)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resource group - logical group</a:t>
            </a:r>
          </a:p>
          <a:p>
            <a:pPr marL="461963">
              <a:spcAft>
                <a:spcPts val="600"/>
              </a:spcAft>
            </a:pPr>
            <a:r>
              <a:rPr lang="en-US" sz="2000" dirty="0"/>
              <a:t>Managed by Azure Resource Manager (ARM)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VM.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an App Service.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website hosted in Azure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75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E711B4B-5A81-450A-B7EA-001081F9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25DDC3-0E77-4F88-8DB6-78FF9F93562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20640" y="804672"/>
            <a:ext cx="6281928" cy="52486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endParaRPr lang="en-U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217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8D0A-452B-4D1F-8815-5619B598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520CAF7-9007-44DD-8944-598E6FEF44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454" y="5248899"/>
            <a:ext cx="3600001" cy="432000"/>
          </a:xfrm>
        </p:spPr>
        <p:txBody>
          <a:bodyPr/>
          <a:lstStyle/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3E2E8B8-8D14-46E3-AFAE-D4587814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5" y="1460343"/>
            <a:ext cx="3600450" cy="360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F472-2487-4906-8756-3E4E9A4DB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0C2AD76B-8DFE-4EC3-8EBA-60D555CE95D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30" y="1460343"/>
            <a:ext cx="3600450" cy="3600450"/>
          </a:xfr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8D925766-AB9D-4726-93B8-6D3AAD0FDF5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55" y="1461136"/>
            <a:ext cx="3598863" cy="3598863"/>
          </a:xfr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26D78D83-D955-486D-A689-3CF7CF2C2C0A}"/>
              </a:ext>
            </a:extLst>
          </p:cNvPr>
          <p:cNvSpPr txBox="1">
            <a:spLocks/>
          </p:cNvSpPr>
          <p:nvPr/>
        </p:nvSpPr>
        <p:spPr>
          <a:xfrm>
            <a:off x="4257779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A97D5C58-E4B8-4982-93CB-593C776FA568}"/>
              </a:ext>
            </a:extLst>
          </p:cNvPr>
          <p:cNvSpPr txBox="1">
            <a:spLocks/>
          </p:cNvSpPr>
          <p:nvPr/>
        </p:nvSpPr>
        <p:spPr>
          <a:xfrm>
            <a:off x="8127655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/>
              <a:t>.Net</a:t>
            </a:r>
            <a:r>
              <a:rPr lang="en-US" sz="3200" b="1" dirty="0"/>
              <a:t> Kuwait</a:t>
            </a:r>
          </a:p>
        </p:txBody>
      </p:sp>
    </p:spTree>
    <p:extLst>
      <p:ext uri="{BB962C8B-B14F-4D97-AF65-F5344CB8AC3E}">
        <p14:creationId xmlns:p14="http://schemas.microsoft.com/office/powerpoint/2010/main" val="227631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66226" y="813818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START YOUR Migration today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3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https://aka.ms/AA6923d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6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3">
            <a:extLst>
              <a:ext uri="{FF2B5EF4-FFF2-40B4-BE49-F238E27FC236}">
                <a16:creationId xmlns:a16="http://schemas.microsoft.com/office/drawing/2014/main" id="{82D62542-732D-4CAE-9057-93930CA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BD44B13E-5D8C-4D46-917F-29A6AD81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8A7F024-7A50-4CAA-BEDC-C4DA439EC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F7C5E3-3522-4FD6-A927-C37F27681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3844540-ABDE-40C9-A24D-2D47253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2428B88-297F-4FCC-A5C8-1C3E619E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659ABF4-8881-44AC-852C-5D368A236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46FA5D-5BC7-483D-B560-3A5BE70BE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C248F3F-2678-4587-9DF3-B5AC0A2C9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37B686-2E5D-4E3A-8278-5201DFA52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0DD5A03-18FF-4798-9D6B-8AFB8E1EF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96A90F5-ED19-486E-B11C-7B9A52513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C1538B-C292-4B55-B8E6-145768F6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BEEEAE9-588E-48D5-B54A-139ABAA84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3986173-39C2-40E4-AF9C-3D6816D4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69076E8-4EC7-4561-9747-016484167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D55027D-97FB-4C8A-AE16-B5F49EFA8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D3C94C24-AE67-42F8-90B0-0A2F0A716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D6D31FA-53DB-4DA2-A173-33B306419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990DF8D-3EB0-47CA-B5FE-C9C9058B1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A35CB93-4349-4B69-8CBA-B742CFF7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8C09241C-06C0-415B-9FD0-B55B9A3A9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8447B18C-79F2-49D5-8425-396A512DC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1DCFE6-D442-4A73-9444-8588EDA9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04DD0D-B0F4-45F7-AB27-7826BA09C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6"/>
            <a:ext cx="5495069" cy="1184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Thank </a:t>
            </a:r>
            <a:b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FB970D-F185-4A3F-8143-F76DB7870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6"/>
          <a:stretch/>
        </p:blipFill>
        <p:spPr>
          <a:xfrm>
            <a:off x="3258942" y="1175191"/>
            <a:ext cx="5648782" cy="2638998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987504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808A-3525-4C80-B834-DBAEC0FB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Tariq Abubaker</a:t>
            </a:r>
          </a:p>
        </p:txBody>
      </p:sp>
      <p:cxnSp>
        <p:nvCxnSpPr>
          <p:cNvPr id="57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E3EF044-E821-4ECE-A30F-354099A0769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17717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4F4842EC-1268-45C3-B4BC-ED6712C99FA8}"/>
              </a:ext>
            </a:extLst>
          </p:cNvPr>
          <p:cNvSpPr txBox="1">
            <a:spLocks/>
          </p:cNvSpPr>
          <p:nvPr/>
        </p:nvSpPr>
        <p:spPr>
          <a:xfrm>
            <a:off x="655321" y="2575033"/>
            <a:ext cx="5120113" cy="410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IT Enterprise Architect for Kuwait Finance House.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+10 years of experience in the IT and banking industry. I participated multiple projects range from SOA, EA, Core banking, Payment Solutions, Credit Cards, AML and Fraud, CRM, Retail, Finance, and IT service management solutions.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TOGAF® 9 Certified.</a:t>
            </a:r>
          </a:p>
          <a:p>
            <a:pPr indent="-228600"/>
            <a:r>
              <a:rPr lang="en-US" sz="1300" dirty="0"/>
              <a:t>DevOps Certified.</a:t>
            </a:r>
          </a:p>
          <a:p>
            <a:pPr indent="-228600"/>
            <a:r>
              <a:rPr lang="en-US" sz="1300" dirty="0"/>
              <a:t>MCTS: .NET Framework 4, Web Applications.</a:t>
            </a:r>
          </a:p>
          <a:p>
            <a:pPr indent="-228600"/>
            <a:r>
              <a:rPr lang="en-US" sz="1300" dirty="0"/>
              <a:t>MCP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1300" dirty="0"/>
              <a:t>    </a:t>
            </a:r>
            <a:r>
              <a:rPr lang="en-US" sz="13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https://www.linkedin.com/in/tariq-abubaker/</a:t>
            </a:r>
            <a:endParaRPr lang="en-US" sz="13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300" dirty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300" dirty="0" err="1">
                <a:solidFill>
                  <a:srgbClr val="00B0F0"/>
                </a:solidFill>
                <a:hlinkClick r:id="rId4"/>
              </a:rPr>
              <a:t>taq_abubaker</a:t>
            </a:r>
            <a:endParaRPr lang="en-US" sz="1300" dirty="0">
              <a:solidFill>
                <a:srgbClr val="00B0F0"/>
              </a:solidFill>
            </a:endParaRPr>
          </a:p>
          <a:p>
            <a:pPr marL="3810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47" name="LinkedIn">
            <a:extLst>
              <a:ext uri="{FF2B5EF4-FFF2-40B4-BE49-F238E27FC236}">
                <a16:creationId xmlns:a16="http://schemas.microsoft.com/office/drawing/2014/main" id="{C1D2BC07-7700-488E-92CB-4BE1358E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" y="6005858"/>
            <a:ext cx="166379" cy="152118"/>
          </a:xfrm>
          <a:prstGeom prst="rect">
            <a:avLst/>
          </a:prstGeom>
        </p:spPr>
      </p:pic>
      <p:pic>
        <p:nvPicPr>
          <p:cNvPr id="49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243348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3731-F3AB-4C71-AB65-90176F05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Month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4AAD3-1FDE-4123-B0DB-42EA1CAF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38275"/>
            <a:ext cx="11295656" cy="4987725"/>
          </a:xfrm>
        </p:spPr>
        <p:txBody>
          <a:bodyPr/>
          <a:lstStyle/>
          <a:p>
            <a:r>
              <a:rPr lang="en-US" sz="2400" dirty="0"/>
              <a:t>Become member of </a:t>
            </a:r>
            <a:r>
              <a:rPr lang="en-US" sz="2400" b="1" dirty="0"/>
              <a:t>Azure Tech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AF9E2-3B23-4FCF-9C29-89A8ADAC4F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F19C0-1DAE-4639-8E4E-BA72C3A8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7" y="2647556"/>
            <a:ext cx="1007796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95E90980-F1CF-42CE-8135-4AB2971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from last survey</a:t>
            </a:r>
            <a:endParaRPr lang="en-US" dirty="0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458DCB2C-81A6-4DC0-9552-83D9A9CEC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21" y="1511300"/>
            <a:ext cx="6230010" cy="5346700"/>
          </a:xfr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219A8292-541C-4E6B-B484-435CA747F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1" y="1511300"/>
            <a:ext cx="4884662" cy="5350423"/>
          </a:xfrm>
        </p:spPr>
      </p:pic>
      <p:sp>
        <p:nvSpPr>
          <p:cNvPr id="61" name="Content Placeholder 54">
            <a:extLst>
              <a:ext uri="{FF2B5EF4-FFF2-40B4-BE49-F238E27FC236}">
                <a16:creationId xmlns:a16="http://schemas.microsoft.com/office/drawing/2014/main" id="{858B5784-4F3E-4FD7-AA5D-9D22C8BD0934}"/>
              </a:ext>
            </a:extLst>
          </p:cNvPr>
          <p:cNvSpPr txBox="1">
            <a:spLocks/>
          </p:cNvSpPr>
          <p:nvPr/>
        </p:nvSpPr>
        <p:spPr>
          <a:xfrm>
            <a:off x="1057151" y="1038575"/>
            <a:ext cx="10690779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5 out of the 13 completed the survey which is 38% response rate.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E13351-5F20-45F5-9E13-D1DD0F2E587B}"/>
              </a:ext>
            </a:extLst>
          </p:cNvPr>
          <p:cNvSpPr/>
          <p:nvPr/>
        </p:nvSpPr>
        <p:spPr>
          <a:xfrm>
            <a:off x="5791200" y="5389880"/>
            <a:ext cx="5659120" cy="203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F7841F-535D-4708-AE5C-CEB6E902C91D}"/>
              </a:ext>
            </a:extLst>
          </p:cNvPr>
          <p:cNvSpPr/>
          <p:nvPr/>
        </p:nvSpPr>
        <p:spPr>
          <a:xfrm>
            <a:off x="670560" y="562356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5C8C63-A8E2-4689-8D97-BEACC07295EE}"/>
              </a:ext>
            </a:extLst>
          </p:cNvPr>
          <p:cNvSpPr/>
          <p:nvPr/>
        </p:nvSpPr>
        <p:spPr>
          <a:xfrm>
            <a:off x="670560" y="591312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1BEE20-E6A2-4174-A826-1A3EADBDCE9B}"/>
              </a:ext>
            </a:extLst>
          </p:cNvPr>
          <p:cNvSpPr/>
          <p:nvPr/>
        </p:nvSpPr>
        <p:spPr>
          <a:xfrm>
            <a:off x="670560" y="549148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C56F96-7776-4043-9B65-9F2A0917BE33}"/>
              </a:ext>
            </a:extLst>
          </p:cNvPr>
          <p:cNvSpPr/>
          <p:nvPr/>
        </p:nvSpPr>
        <p:spPr>
          <a:xfrm>
            <a:off x="5791200" y="5584475"/>
            <a:ext cx="5659120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22E390-5484-4DCD-A3DF-0D95B0009C23}"/>
              </a:ext>
            </a:extLst>
          </p:cNvPr>
          <p:cNvSpPr/>
          <p:nvPr/>
        </p:nvSpPr>
        <p:spPr>
          <a:xfrm>
            <a:off x="5791200" y="6119637"/>
            <a:ext cx="5659120" cy="203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4247B-9B71-48E7-B924-3B1375428771}"/>
              </a:ext>
            </a:extLst>
          </p:cNvPr>
          <p:cNvSpPr/>
          <p:nvPr/>
        </p:nvSpPr>
        <p:spPr>
          <a:xfrm>
            <a:off x="670560" y="535051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8E5CA4A8-D057-4611-8E6E-4BB76B359F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3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627564"/>
            <a:ext cx="84010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Corbel (Headings)"/>
              </a:rPr>
              <a:t>What is cloud computing?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209550" y="1876426"/>
            <a:ext cx="8582025" cy="4695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 (Body)"/>
              </a:rPr>
              <a:t>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computing is renting resources.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provider is responsible for the physical hardware required.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computing services offered by cloud provider typically include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power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Linux servers or web applications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files and databases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Networking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secure connections between the cloud provider and your company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visualizing telemetry and performance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loud">
            <a:extLst>
              <a:ext uri="{FF2B5EF4-FFF2-40B4-BE49-F238E27FC236}">
                <a16:creationId xmlns:a16="http://schemas.microsoft.com/office/drawing/2014/main" id="{83F97A1C-1E4B-4454-99AC-3098CDC95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rbel (Headings)"/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Virtual Machines –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Like a physical computer, includes operating system and hardware.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can Install whatever software you want.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Gives more control over and responsibilities over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981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Containers (ex: Docker)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 a consistent, isolated execution environment for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Similar to VMs except they don't require a guest operating system(no boot time).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application and all its dependencies is packaged into a "container" and then a standard runtime environment is used to execute the app.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6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Serverless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 application code without creating, configuring, or maintaining a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only pay for the processing time used by each function as it executes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6464404"/>
      </p:ext>
    </p:extLst>
  </p:cSld>
  <p:clrMapOvr>
    <a:masterClrMapping/>
  </p:clrMapOvr>
</p:sld>
</file>

<file path=ppt/theme/theme1.xml><?xml version="1.0" encoding="utf-8"?>
<a:theme xmlns:a="http://schemas.openxmlformats.org/drawingml/2006/main" name="2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1564</Words>
  <Application>Microsoft Office PowerPoint</Application>
  <PresentationFormat>Widescreen</PresentationFormat>
  <Paragraphs>282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Calibri Light (Body)</vt:lpstr>
      <vt:lpstr>Consolas</vt:lpstr>
      <vt:lpstr>Corbel</vt:lpstr>
      <vt:lpstr>Corbel (Headings)</vt:lpstr>
      <vt:lpstr>Segoe UI</vt:lpstr>
      <vt:lpstr>Segoe UI Light</vt:lpstr>
      <vt:lpstr>Segoe UI Light (Headings)</vt:lpstr>
      <vt:lpstr>Times New Roman</vt:lpstr>
      <vt:lpstr>Wingdings</vt:lpstr>
      <vt:lpstr>2_Dotnet_Template</vt:lpstr>
      <vt:lpstr>Office Theme</vt:lpstr>
      <vt:lpstr>Migrate Web App to Azure</vt:lpstr>
      <vt:lpstr>PowerPoint Presentation</vt:lpstr>
      <vt:lpstr>Tariq Abubaker</vt:lpstr>
      <vt:lpstr>Last Month Update</vt:lpstr>
      <vt:lpstr>Results from last survey</vt:lpstr>
      <vt:lpstr>What is cloud computing?</vt:lpstr>
      <vt:lpstr>Types of Compute Power</vt:lpstr>
      <vt:lpstr>Types of Compute Power</vt:lpstr>
      <vt:lpstr>Types of Compute Power</vt:lpstr>
      <vt:lpstr>Benefits of cloud computing</vt:lpstr>
      <vt:lpstr>Benefits of cloud computing</vt:lpstr>
      <vt:lpstr>Cloud Deployment Models</vt:lpstr>
      <vt:lpstr>Types of cloud services</vt:lpstr>
      <vt:lpstr>Types of cloud services – Management Responsibilities</vt:lpstr>
      <vt:lpstr>Types of Azure Data Storage</vt:lpstr>
      <vt:lpstr>Benefits of Using Azure Data Storage</vt:lpstr>
      <vt:lpstr>Azure Data Storage Options</vt:lpstr>
      <vt:lpstr>Azure Data Storage Options</vt:lpstr>
      <vt:lpstr>Azure Data Storage Options</vt:lpstr>
      <vt:lpstr>Azure Data Storage Options</vt:lpstr>
      <vt:lpstr>Azure Storage Tiers</vt:lpstr>
      <vt:lpstr>Encryption for Azure Storage</vt:lpstr>
      <vt:lpstr>On-Premises vs Azure Storage</vt:lpstr>
      <vt:lpstr>Migrating Web App to Azure.</vt:lpstr>
      <vt:lpstr>Demo</vt:lpstr>
      <vt:lpstr>Contact Us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Web App to Azure</dc:title>
  <dc:creator>Tariq Abubaker</dc:creator>
  <cp:lastModifiedBy>Tariq Abubaker</cp:lastModifiedBy>
  <cp:revision>7</cp:revision>
  <dcterms:created xsi:type="dcterms:W3CDTF">2019-10-18T19:41:52Z</dcterms:created>
  <dcterms:modified xsi:type="dcterms:W3CDTF">2019-10-18T20:00:55Z</dcterms:modified>
</cp:coreProperties>
</file>